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6" r:id="rId2"/>
    <p:sldId id="291" r:id="rId3"/>
    <p:sldId id="258" r:id="rId4"/>
    <p:sldId id="259" r:id="rId5"/>
    <p:sldId id="292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2" r:id="rId34"/>
    <p:sldId id="301" r:id="rId35"/>
    <p:sldId id="293" r:id="rId36"/>
  </p:sldIdLst>
  <p:sldSz cx="9144000" cy="6858000" type="screen4x3"/>
  <p:notesSz cx="7096125" cy="1023937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9234" autoAdjust="0"/>
    <p:restoredTop sz="94660"/>
  </p:normalViewPr>
  <p:slideViewPr>
    <p:cSldViewPr>
      <p:cViewPr>
        <p:scale>
          <a:sx n="75" d="100"/>
          <a:sy n="75" d="100"/>
        </p:scale>
        <p:origin x="-282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2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3074763" cy="51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t" anchorCtr="0" compatLnSpc="1">
            <a:prstTxWarp prst="textNoShape">
              <a:avLst/>
            </a:prstTxWarp>
          </a:bodyPr>
          <a:lstStyle>
            <a:lvl1pPr defTabSz="990337">
              <a:defRPr/>
            </a:lvl1pPr>
          </a:lstStyle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19117" y="0"/>
            <a:ext cx="3075887" cy="51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t" anchorCtr="0" compatLnSpc="1">
            <a:prstTxWarp prst="textNoShape">
              <a:avLst/>
            </a:prstTxWarp>
          </a:bodyPr>
          <a:lstStyle>
            <a:lvl1pPr algn="r" defTabSz="990337">
              <a:defRPr/>
            </a:lvl1pPr>
          </a:lstStyle>
          <a:p>
            <a:endParaRPr lang="es-ES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725205"/>
            <a:ext cx="3074763" cy="51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b" anchorCtr="0" compatLnSpc="1">
            <a:prstTxWarp prst="textNoShape">
              <a:avLst/>
            </a:prstTxWarp>
          </a:bodyPr>
          <a:lstStyle>
            <a:lvl1pPr defTabSz="990337">
              <a:defRPr/>
            </a:lvl1pPr>
          </a:lstStyle>
          <a:p>
            <a:endParaRPr lang="es-ES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19117" y="9725205"/>
            <a:ext cx="3075887" cy="51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b" anchorCtr="0" compatLnSpc="1">
            <a:prstTxWarp prst="textNoShape">
              <a:avLst/>
            </a:prstTxWarp>
          </a:bodyPr>
          <a:lstStyle>
            <a:lvl1pPr algn="r" defTabSz="990337">
              <a:defRPr/>
            </a:lvl1pPr>
          </a:lstStyle>
          <a:p>
            <a:fld id="{A61BDFD6-F487-4388-8836-C62167C8290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3074763" cy="51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t" anchorCtr="0" compatLnSpc="1">
            <a:prstTxWarp prst="textNoShape">
              <a:avLst/>
            </a:prstTxWarp>
          </a:bodyPr>
          <a:lstStyle>
            <a:lvl1pPr defTabSz="990337">
              <a:defRPr/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9117" y="0"/>
            <a:ext cx="3075887" cy="511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t" anchorCtr="0" compatLnSpc="1">
            <a:prstTxWarp prst="textNoShape">
              <a:avLst/>
            </a:prstTxWarp>
          </a:bodyPr>
          <a:lstStyle>
            <a:lvl1pPr algn="r" defTabSz="990337">
              <a:defRPr/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87425" y="766763"/>
            <a:ext cx="5119688" cy="38401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388" y="4863198"/>
            <a:ext cx="5677350" cy="4608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725205"/>
            <a:ext cx="3074763" cy="51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b" anchorCtr="0" compatLnSpc="1">
            <a:prstTxWarp prst="textNoShape">
              <a:avLst/>
            </a:prstTxWarp>
          </a:bodyPr>
          <a:lstStyle>
            <a:lvl1pPr defTabSz="990337">
              <a:defRPr/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9117" y="9725205"/>
            <a:ext cx="3075887" cy="512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3" tIns="49531" rIns="99063" bIns="49531" numCol="1" anchor="b" anchorCtr="0" compatLnSpc="1">
            <a:prstTxWarp prst="textNoShape">
              <a:avLst/>
            </a:prstTxWarp>
          </a:bodyPr>
          <a:lstStyle>
            <a:lvl1pPr algn="r" defTabSz="990337">
              <a:defRPr/>
            </a:lvl1pPr>
          </a:lstStyle>
          <a:p>
            <a:fld id="{C3BED048-176E-4F17-BFE6-1458C99ADF1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C6D1B-FCC5-4CF4-8605-8AC7B163114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E7F25-2881-4113-A2AF-D94773DC9A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E2A7B-007D-410A-AB9A-5630913205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6AAA6-C733-4495-95BC-E50DDF4D2E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496892-F862-4394-AEF3-A4DB23D375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DC32E-A835-41F9-AF49-8AC330BB9BD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131051-584E-4EBB-B2C9-B602A3AFFF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D403D-B179-4845-A587-6CA6D734B1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806D98-C70E-48C9-9300-56871D0A732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599EF-CA94-49E9-B57F-205B4E8C031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68830-C3DC-4709-98DC-BD89ED9E147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C9FF66-4689-4C09-A283-25FE278DF23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8" name="Picture 6" descr="C:\WINDOWS\Escritorio\lamina 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931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2" name="Picture 1028" descr="C:\WINDOWS\Escritorio\PPOINT FINAL\DIAPOSITIVAS FINAL\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C:\WINDOWS\Escritorio\PPOINT FINAL\DIAPOSITIVAS FINAL\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C:\WINDOWS\Escritorio\PPOINT FINAL\DIAPOSITIVAS FINAL\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6" name="Picture 4" descr="C:\WINDOWS\Escritorio\PPOINT FINAL\DIAPOSITIVAS FINAL\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C:\WINDOWS\Escritorio\PPOINT FINAL\DIAPOSITIVAS FINAL\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C:\WINDOWS\Escritorio\PPOINT FINAL\DIAPOSITIVAS FINAL\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C:\WINDOWS\Escritorio\PPOINT FINAL\DIAPOSITIVAS FINAL\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C:\WINDOWS\Escritorio\PPOINT FINAL\DIAPOSITIVAS FINAL\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C:\WINDOWS\Escritorio\PPOINT FINAL\DIAPOSITIVAS FINAL\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C:\WINDOWS\Escritorio\PPOINT FINAL\DIAPOSITIVAS FINAL\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C:\WINDOWS\Escritorio\PPOINT FINAL\DIAPOSITIVAS FINAL\1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C:\WINDOWS\Escritorio\PPOINT FINAL\DIAPOSITIVAS FINAL\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C:\WINDOWS\Escritorio\PPOINT FINAL\DIAPOSITIVAS FINAL\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C:\WINDOWS\Escritorio\PPOINT FINAL\DIAPOSITIVAS FINAL\1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C:\WINDOWS\Escritorio\ppoint torres\PPOINT FINAL\DIAPOSITIVAS FINAL\1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C:\WINDOWS\Escritorio\ppoint torres\PPOINT FINAL\DIAPOSITIVAS FINAL\1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C:\WINDOWS\Escritorio\ppoint torres\PPOINT FINAL\DIAPOSITIVAS FINAL\1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C:\WINDOWS\Escritorio\ppoint torres\PPOINT FINAL\DIAPOSITIVAS FINAL\1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C:\WINDOWS\Escritorio\ppoint torres\PPOINT FINAL\DIAPOSITIVAS FINAL\2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47638"/>
            <a:ext cx="8709025" cy="65611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C:\WINDOWS\Escritorio\ppoint torres\PPOINT FINAL\DIAPOSITIVAS FINAL\2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C:\WINDOWS\Escritorio\ppoint torres\PPOINT FINAL\DIAPOSITIVAS FINAL\2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C:\WINDOWS\Escritorio\ppoint torres\PPOINT FINAL\DIAPOSITIVAS FINAL\2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C:\WINDOWS\Escritorio\ppoint torres\PPOINT FINAL\DIAPOSITIVAS FINAL\2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C:\WINDOWS\Escritorio\ppoint torres\PPOINT FINAL\DIAPOSITIVAS FINAL\2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9550" y="152400"/>
            <a:ext cx="8723313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C:\WINDOWS\Escritorio\ppoint torres\PPOINT FINAL\DIAPOSITIVAS FINAL\2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7" name="Picture 3" descr="C:\WINDOWS\Escritorio\lamina 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214290"/>
            <a:ext cx="8786874" cy="6443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:\WINDOWS\Escritorio\ppoint torres\PPOINT FINAL\DIAPOSITIVAS FINAL\2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1026" descr="C:\WINDOWS\Escritorio\ppoint torres\PPOINT FINAL\DIAPOSITIVAS FINAL\3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11125"/>
            <a:ext cx="8709025" cy="6634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C:\WINDOWS\Escritorio\ppoint torres\PPOINT FINAL\DIAPOSITIVAS FINAL\3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3" name="Picture 3" descr="C:\WINDOWS\Escritorio\ppoint torres\PPOINT FINAL\DIAPOSITIVAS FINAL\3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9" name="Picture 5" descr="C:\WINDOWS\Escritorio\lamina 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2088" y="153988"/>
            <a:ext cx="8759825" cy="6550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22" name="Picture 1030" descr="C:\WINDOWS\Escritorio\lamina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00" y="152400"/>
            <a:ext cx="8737600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2" name="Picture 4" descr="C:\WINDOWS\Escritorio\varios\Powerpoint mega Torres\PPOINT FINAL\DIAPOSITIVAS FINAL\3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C:\WINDOWS\Escritorio\ppoint torres\PPOINT FINAL\DIAPOSITIVAS FINAL\3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7488" y="152400"/>
            <a:ext cx="8709025" cy="6551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0</Words>
  <Application>Microsoft Office PowerPoint</Application>
  <PresentationFormat>Presentación en pantalla (4:3)</PresentationFormat>
  <Paragraphs>0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Arial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.</cp:lastModifiedBy>
  <cp:revision>35</cp:revision>
  <dcterms:created xsi:type="dcterms:W3CDTF">2007-08-24T07:34:42Z</dcterms:created>
  <dcterms:modified xsi:type="dcterms:W3CDTF">2009-05-12T19:10:45Z</dcterms:modified>
</cp:coreProperties>
</file>