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6"/>
    <p:sldMasterId id="2147483668" r:id="rId7"/>
  </p:sldMasterIdLst>
  <p:sldIdLst>
    <p:sldId id="256" r:id="rId8"/>
    <p:sldId id="257" r:id="rId9"/>
    <p:sldId id="392" r:id="rId10"/>
    <p:sldId id="260" r:id="rId11"/>
    <p:sldId id="395" r:id="rId12"/>
    <p:sldId id="396" r:id="rId13"/>
    <p:sldId id="385" r:id="rId14"/>
    <p:sldId id="386" r:id="rId15"/>
    <p:sldId id="400" r:id="rId16"/>
    <p:sldId id="387" r:id="rId17"/>
    <p:sldId id="389" r:id="rId18"/>
    <p:sldId id="390" r:id="rId19"/>
    <p:sldId id="259" r:id="rId20"/>
    <p:sldId id="383" r:id="rId21"/>
    <p:sldId id="384" r:id="rId22"/>
    <p:sldId id="391" r:id="rId23"/>
    <p:sldId id="393" r:id="rId24"/>
    <p:sldId id="276" r:id="rId25"/>
    <p:sldId id="394" r:id="rId26"/>
    <p:sldId id="397" r:id="rId27"/>
    <p:sldId id="398" r:id="rId28"/>
    <p:sldId id="280" r:id="rId29"/>
    <p:sldId id="399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625"/>
    <a:srgbClr val="DDDFDC"/>
    <a:srgbClr val="507DC6"/>
    <a:srgbClr val="EB6209"/>
    <a:srgbClr val="004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1E4F8-CA04-4B8A-81DF-B8992DD40313}" v="368" dt="2025-08-28T20:14:06.5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4660"/>
  </p:normalViewPr>
  <p:slideViewPr>
    <p:cSldViewPr>
      <p:cViewPr varScale="1">
        <p:scale>
          <a:sx n="63" d="100"/>
          <a:sy n="63" d="100"/>
        </p:scale>
        <p:origin x="4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ustin Greif" userId="5a4cd559-e53c-4dba-92bb-242435a2ecd9" providerId="ADAL" clId="{A1C1E4F8-CA04-4B8A-81DF-B8992DD40313}"/>
    <pc:docChg chg="undo custSel addSld delSld modSld sldOrd">
      <pc:chgData name="Agustin Greif" userId="5a4cd559-e53c-4dba-92bb-242435a2ecd9" providerId="ADAL" clId="{A1C1E4F8-CA04-4B8A-81DF-B8992DD40313}" dt="2025-08-28T20:14:06.555" v="591" actId="20577"/>
      <pc:docMkLst>
        <pc:docMk/>
      </pc:docMkLst>
      <pc:sldChg chg="modSp mod">
        <pc:chgData name="Agustin Greif" userId="5a4cd559-e53c-4dba-92bb-242435a2ecd9" providerId="ADAL" clId="{A1C1E4F8-CA04-4B8A-81DF-B8992DD40313}" dt="2025-08-28T18:06:43.849" v="84" actId="1076"/>
        <pc:sldMkLst>
          <pc:docMk/>
          <pc:sldMk cId="0" sldId="256"/>
        </pc:sldMkLst>
        <pc:spChg chg="mod">
          <ac:chgData name="Agustin Greif" userId="5a4cd559-e53c-4dba-92bb-242435a2ecd9" providerId="ADAL" clId="{A1C1E4F8-CA04-4B8A-81DF-B8992DD40313}" dt="2025-08-28T18:06:43.849" v="84" actId="1076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Agustin Greif" userId="5a4cd559-e53c-4dba-92bb-242435a2ecd9" providerId="ADAL" clId="{A1C1E4F8-CA04-4B8A-81DF-B8992DD40313}" dt="2025-08-28T20:06:19.172" v="579" actId="6549"/>
        <pc:sldMkLst>
          <pc:docMk/>
          <pc:sldMk cId="0" sldId="257"/>
        </pc:sldMkLst>
        <pc:spChg chg="mod">
          <ac:chgData name="Agustin Greif" userId="5a4cd559-e53c-4dba-92bb-242435a2ecd9" providerId="ADAL" clId="{A1C1E4F8-CA04-4B8A-81DF-B8992DD40313}" dt="2025-08-28T20:06:19.172" v="579" actId="6549"/>
          <ac:spMkLst>
            <pc:docMk/>
            <pc:sldMk cId="0" sldId="257"/>
            <ac:spMk id="2" creationId="{00000000-0000-0000-0000-000000000000}"/>
          </ac:spMkLst>
        </pc:spChg>
      </pc:sldChg>
      <pc:sldChg chg="add del">
        <pc:chgData name="Agustin Greif" userId="5a4cd559-e53c-4dba-92bb-242435a2ecd9" providerId="ADAL" clId="{A1C1E4F8-CA04-4B8A-81DF-B8992DD40313}" dt="2025-08-28T18:08:26.011" v="99" actId="47"/>
        <pc:sldMkLst>
          <pc:docMk/>
          <pc:sldMk cId="0" sldId="258"/>
        </pc:sldMkLst>
      </pc:sldChg>
      <pc:sldChg chg="modSp add del mod modAnim">
        <pc:chgData name="Agustin Greif" userId="5a4cd559-e53c-4dba-92bb-242435a2ecd9" providerId="ADAL" clId="{A1C1E4F8-CA04-4B8A-81DF-B8992DD40313}" dt="2025-08-28T19:57:35.640" v="530"/>
        <pc:sldMkLst>
          <pc:docMk/>
          <pc:sldMk cId="0" sldId="276"/>
        </pc:sldMkLst>
        <pc:spChg chg="mod">
          <ac:chgData name="Agustin Greif" userId="5a4cd559-e53c-4dba-92bb-242435a2ecd9" providerId="ADAL" clId="{A1C1E4F8-CA04-4B8A-81DF-B8992DD40313}" dt="2025-08-28T19:52:13.074" v="504" actId="207"/>
          <ac:spMkLst>
            <pc:docMk/>
            <pc:sldMk cId="0" sldId="276"/>
            <ac:spMk id="373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52:13.074" v="504" actId="207"/>
          <ac:spMkLst>
            <pc:docMk/>
            <pc:sldMk cId="0" sldId="276"/>
            <ac:spMk id="374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52:13.074" v="504" actId="207"/>
          <ac:spMkLst>
            <pc:docMk/>
            <pc:sldMk cId="0" sldId="276"/>
            <ac:spMk id="375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52:13.074" v="504" actId="207"/>
          <ac:spMkLst>
            <pc:docMk/>
            <pc:sldMk cId="0" sldId="276"/>
            <ac:spMk id="376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52:13.074" v="504" actId="207"/>
          <ac:spMkLst>
            <pc:docMk/>
            <pc:sldMk cId="0" sldId="276"/>
            <ac:spMk id="377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52:13.074" v="504" actId="207"/>
          <ac:spMkLst>
            <pc:docMk/>
            <pc:sldMk cId="0" sldId="276"/>
            <ac:spMk id="378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21:27.975" v="502" actId="120"/>
          <ac:spMkLst>
            <pc:docMk/>
            <pc:sldMk cId="0" sldId="276"/>
            <ac:spMk id="381" creationId="{00000000-0000-0000-0000-000000000000}"/>
          </ac:spMkLst>
        </pc:spChg>
      </pc:sldChg>
      <pc:sldChg chg="modSp add del mod modAnim">
        <pc:chgData name="Agustin Greif" userId="5a4cd559-e53c-4dba-92bb-242435a2ecd9" providerId="ADAL" clId="{A1C1E4F8-CA04-4B8A-81DF-B8992DD40313}" dt="2025-08-28T19:57:40.315" v="531"/>
        <pc:sldMkLst>
          <pc:docMk/>
          <pc:sldMk cId="0" sldId="280"/>
        </pc:sldMkLst>
        <pc:spChg chg="mod">
          <ac:chgData name="Agustin Greif" userId="5a4cd559-e53c-4dba-92bb-242435a2ecd9" providerId="ADAL" clId="{A1C1E4F8-CA04-4B8A-81DF-B8992DD40313}" dt="2025-08-28T19:19:57.379" v="470" actId="207"/>
          <ac:spMkLst>
            <pc:docMk/>
            <pc:sldMk cId="0" sldId="280"/>
            <ac:spMk id="424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9:53.571" v="469" actId="207"/>
          <ac:spMkLst>
            <pc:docMk/>
            <pc:sldMk cId="0" sldId="280"/>
            <ac:spMk id="430" creationId="{00000000-0000-0000-0000-000000000000}"/>
          </ac:spMkLst>
        </pc:spChg>
      </pc:sldChg>
      <pc:sldChg chg="addSp delSp modSp add del mod delAnim modAnim">
        <pc:chgData name="Agustin Greif" userId="5a4cd559-e53c-4dba-92bb-242435a2ecd9" providerId="ADAL" clId="{A1C1E4F8-CA04-4B8A-81DF-B8992DD40313}" dt="2025-08-28T20:04:08.587" v="565"/>
        <pc:sldMkLst>
          <pc:docMk/>
          <pc:sldMk cId="0" sldId="283"/>
        </pc:sldMkLst>
        <pc:spChg chg="add mod">
          <ac:chgData name="Agustin Greif" userId="5a4cd559-e53c-4dba-92bb-242435a2ecd9" providerId="ADAL" clId="{A1C1E4F8-CA04-4B8A-81DF-B8992DD40313}" dt="2025-08-28T19:19:20.641" v="463" actId="113"/>
          <ac:spMkLst>
            <pc:docMk/>
            <pc:sldMk cId="0" sldId="283"/>
            <ac:spMk id="2" creationId="{7802EAAF-75E0-40DB-1957-8D8F34339FA5}"/>
          </ac:spMkLst>
        </pc:spChg>
        <pc:spChg chg="del">
          <ac:chgData name="Agustin Greif" userId="5a4cd559-e53c-4dba-92bb-242435a2ecd9" providerId="ADAL" clId="{A1C1E4F8-CA04-4B8A-81DF-B8992DD40313}" dt="2025-08-28T19:17:10.299" v="425" actId="478"/>
          <ac:spMkLst>
            <pc:docMk/>
            <pc:sldMk cId="0" sldId="283"/>
            <ac:spMk id="455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6:58.882" v="424" actId="207"/>
          <ac:spMkLst>
            <pc:docMk/>
            <pc:sldMk cId="0" sldId="283"/>
            <ac:spMk id="459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6:58.882" v="424" actId="207"/>
          <ac:spMkLst>
            <pc:docMk/>
            <pc:sldMk cId="0" sldId="283"/>
            <ac:spMk id="461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7:24.933" v="434" actId="6549"/>
          <ac:spMkLst>
            <pc:docMk/>
            <pc:sldMk cId="0" sldId="283"/>
            <ac:spMk id="462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6:58.882" v="424" actId="207"/>
          <ac:spMkLst>
            <pc:docMk/>
            <pc:sldMk cId="0" sldId="283"/>
            <ac:spMk id="464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6:58.882" v="424" actId="207"/>
          <ac:spMkLst>
            <pc:docMk/>
            <pc:sldMk cId="0" sldId="283"/>
            <ac:spMk id="466" creationId="{00000000-0000-0000-0000-000000000000}"/>
          </ac:spMkLst>
        </pc:spChg>
      </pc:sldChg>
      <pc:sldChg chg="modSp add del mod modAnim">
        <pc:chgData name="Agustin Greif" userId="5a4cd559-e53c-4dba-92bb-242435a2ecd9" providerId="ADAL" clId="{A1C1E4F8-CA04-4B8A-81DF-B8992DD40313}" dt="2025-08-28T20:14:06.555" v="591" actId="20577"/>
        <pc:sldMkLst>
          <pc:docMk/>
          <pc:sldMk cId="0" sldId="284"/>
        </pc:sldMkLst>
        <pc:spChg chg="mod">
          <ac:chgData name="Agustin Greif" userId="5a4cd559-e53c-4dba-92bb-242435a2ecd9" providerId="ADAL" clId="{A1C1E4F8-CA04-4B8A-81DF-B8992DD40313}" dt="2025-08-28T20:14:06.555" v="591" actId="20577"/>
          <ac:spMkLst>
            <pc:docMk/>
            <pc:sldMk cId="0" sldId="284"/>
            <ac:spMk id="471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09.163" v="435" actId="207"/>
          <ac:spMkLst>
            <pc:docMk/>
            <pc:sldMk cId="0" sldId="284"/>
            <ac:spMk id="476" creationId="{00000000-0000-0000-0000-000000000000}"/>
          </ac:spMkLst>
        </pc:spChg>
      </pc:sldChg>
      <pc:sldChg chg="modSp add del mod modAnim">
        <pc:chgData name="Agustin Greif" userId="5a4cd559-e53c-4dba-92bb-242435a2ecd9" providerId="ADAL" clId="{A1C1E4F8-CA04-4B8A-81DF-B8992DD40313}" dt="2025-08-28T20:10:44.860" v="588" actId="20577"/>
        <pc:sldMkLst>
          <pc:docMk/>
          <pc:sldMk cId="0" sldId="285"/>
        </pc:sldMkLst>
        <pc:spChg chg="mod">
          <ac:chgData name="Agustin Greif" userId="5a4cd559-e53c-4dba-92bb-242435a2ecd9" providerId="ADAL" clId="{A1C1E4F8-CA04-4B8A-81DF-B8992DD40313}" dt="2025-08-28T20:10:44.860" v="588" actId="20577"/>
          <ac:spMkLst>
            <pc:docMk/>
            <pc:sldMk cId="0" sldId="285"/>
            <ac:spMk id="480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84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85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86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87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48.380" v="442" actId="207"/>
          <ac:spMkLst>
            <pc:docMk/>
            <pc:sldMk cId="0" sldId="285"/>
            <ac:spMk id="488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89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90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9:06.538" v="460" actId="20577"/>
          <ac:spMkLst>
            <pc:docMk/>
            <pc:sldMk cId="0" sldId="285"/>
            <ac:spMk id="491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92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9:04.214" v="458" actId="20577"/>
          <ac:spMkLst>
            <pc:docMk/>
            <pc:sldMk cId="0" sldId="285"/>
            <ac:spMk id="493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48.380" v="442" actId="207"/>
          <ac:spMkLst>
            <pc:docMk/>
            <pc:sldMk cId="0" sldId="285"/>
            <ac:spMk id="494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19:18:54.129" v="443" actId="207"/>
          <ac:spMkLst>
            <pc:docMk/>
            <pc:sldMk cId="0" sldId="285"/>
            <ac:spMk id="495" creationId="{00000000-0000-0000-0000-000000000000}"/>
          </ac:spMkLst>
        </pc:spChg>
      </pc:sldChg>
      <pc:sldChg chg="modSp add del modAnim">
        <pc:chgData name="Agustin Greif" userId="5a4cd559-e53c-4dba-92bb-242435a2ecd9" providerId="ADAL" clId="{A1C1E4F8-CA04-4B8A-81DF-B8992DD40313}" dt="2025-08-28T20:02:12.746" v="533"/>
        <pc:sldMkLst>
          <pc:docMk/>
          <pc:sldMk cId="0" sldId="286"/>
        </pc:sldMkLst>
        <pc:spChg chg="mod">
          <ac:chgData name="Agustin Greif" userId="5a4cd559-e53c-4dba-92bb-242435a2ecd9" providerId="ADAL" clId="{A1C1E4F8-CA04-4B8A-81DF-B8992DD40313}" dt="2025-08-28T19:20:27.629" v="495" actId="20577"/>
          <ac:spMkLst>
            <pc:docMk/>
            <pc:sldMk cId="0" sldId="286"/>
            <ac:spMk id="502" creationId="{00000000-0000-0000-0000-000000000000}"/>
          </ac:spMkLst>
        </pc:spChg>
      </pc:sldChg>
      <pc:sldChg chg="add del modAnim">
        <pc:chgData name="Agustin Greif" userId="5a4cd559-e53c-4dba-92bb-242435a2ecd9" providerId="ADAL" clId="{A1C1E4F8-CA04-4B8A-81DF-B8992DD40313}" dt="2025-08-28T20:02:15.999" v="535"/>
        <pc:sldMkLst>
          <pc:docMk/>
          <pc:sldMk cId="0" sldId="287"/>
        </pc:sldMkLst>
      </pc:sldChg>
      <pc:sldChg chg="add del modAnim">
        <pc:chgData name="Agustin Greif" userId="5a4cd559-e53c-4dba-92bb-242435a2ecd9" providerId="ADAL" clId="{A1C1E4F8-CA04-4B8A-81DF-B8992DD40313}" dt="2025-08-28T20:02:33.061" v="537"/>
        <pc:sldMkLst>
          <pc:docMk/>
          <pc:sldMk cId="0" sldId="288"/>
        </pc:sldMkLst>
      </pc:sldChg>
      <pc:sldChg chg="add del modAnim">
        <pc:chgData name="Agustin Greif" userId="5a4cd559-e53c-4dba-92bb-242435a2ecd9" providerId="ADAL" clId="{A1C1E4F8-CA04-4B8A-81DF-B8992DD40313}" dt="2025-08-28T20:02:41.874" v="539"/>
        <pc:sldMkLst>
          <pc:docMk/>
          <pc:sldMk cId="0" sldId="289"/>
        </pc:sldMkLst>
      </pc:sldChg>
      <pc:sldChg chg="modSp add del mod modAnim">
        <pc:chgData name="Agustin Greif" userId="5a4cd559-e53c-4dba-92bb-242435a2ecd9" providerId="ADAL" clId="{A1C1E4F8-CA04-4B8A-81DF-B8992DD40313}" dt="2025-08-28T20:03:54.630" v="549" actId="47"/>
        <pc:sldMkLst>
          <pc:docMk/>
          <pc:sldMk cId="0" sldId="290"/>
        </pc:sldMkLst>
        <pc:spChg chg="mod ord">
          <ac:chgData name="Agustin Greif" userId="5a4cd559-e53c-4dba-92bb-242435a2ecd9" providerId="ADAL" clId="{A1C1E4F8-CA04-4B8A-81DF-B8992DD40313}" dt="2025-08-28T19:53:15.858" v="522" actId="20577"/>
          <ac:spMkLst>
            <pc:docMk/>
            <pc:sldMk cId="0" sldId="290"/>
            <ac:spMk id="526" creationId="{00000000-0000-0000-0000-000000000000}"/>
          </ac:spMkLst>
        </pc:spChg>
        <pc:picChg chg="mod">
          <ac:chgData name="Agustin Greif" userId="5a4cd559-e53c-4dba-92bb-242435a2ecd9" providerId="ADAL" clId="{A1C1E4F8-CA04-4B8A-81DF-B8992DD40313}" dt="2025-08-28T19:53:08.102" v="508" actId="1076"/>
          <ac:picMkLst>
            <pc:docMk/>
            <pc:sldMk cId="0" sldId="290"/>
            <ac:picMk id="529" creationId="{00000000-0000-0000-0000-000000000000}"/>
          </ac:picMkLst>
        </pc:picChg>
      </pc:sldChg>
      <pc:sldChg chg="addSp delSp modSp add del mod modAnim">
        <pc:chgData name="Agustin Greif" userId="5a4cd559-e53c-4dba-92bb-242435a2ecd9" providerId="ADAL" clId="{A1C1E4F8-CA04-4B8A-81DF-B8992DD40313}" dt="2025-08-28T20:08:28.067" v="584" actId="20577"/>
        <pc:sldMkLst>
          <pc:docMk/>
          <pc:sldMk cId="0" sldId="291"/>
        </pc:sldMkLst>
        <pc:spChg chg="mod">
          <ac:chgData name="Agustin Greif" userId="5a4cd559-e53c-4dba-92bb-242435a2ecd9" providerId="ADAL" clId="{A1C1E4F8-CA04-4B8A-81DF-B8992DD40313}" dt="2025-08-28T20:08:28.067" v="584" actId="20577"/>
          <ac:spMkLst>
            <pc:docMk/>
            <pc:sldMk cId="0" sldId="291"/>
            <ac:spMk id="533" creationId="{00000000-0000-0000-0000-000000000000}"/>
          </ac:spMkLst>
        </pc:spChg>
        <pc:spChg chg="mod">
          <ac:chgData name="Agustin Greif" userId="5a4cd559-e53c-4dba-92bb-242435a2ecd9" providerId="ADAL" clId="{A1C1E4F8-CA04-4B8A-81DF-B8992DD40313}" dt="2025-08-28T20:03:50.120" v="548" actId="1076"/>
          <ac:spMkLst>
            <pc:docMk/>
            <pc:sldMk cId="0" sldId="291"/>
            <ac:spMk id="537" creationId="{00000000-0000-0000-0000-000000000000}"/>
          </ac:spMkLst>
        </pc:spChg>
        <pc:picChg chg="add del">
          <ac:chgData name="Agustin Greif" userId="5a4cd559-e53c-4dba-92bb-242435a2ecd9" providerId="ADAL" clId="{A1C1E4F8-CA04-4B8A-81DF-B8992DD40313}" dt="2025-08-28T20:08:15.901" v="581" actId="478"/>
          <ac:picMkLst>
            <pc:docMk/>
            <pc:sldMk cId="0" sldId="291"/>
            <ac:picMk id="536" creationId="{00000000-0000-0000-0000-000000000000}"/>
          </ac:picMkLst>
        </pc:picChg>
      </pc:sldChg>
      <pc:sldChg chg="add del modAnim">
        <pc:chgData name="Agustin Greif" userId="5a4cd559-e53c-4dba-92bb-242435a2ecd9" providerId="ADAL" clId="{A1C1E4F8-CA04-4B8A-81DF-B8992DD40313}" dt="2025-08-28T20:04:13.658" v="567"/>
        <pc:sldMkLst>
          <pc:docMk/>
          <pc:sldMk cId="0" sldId="292"/>
        </pc:sldMkLst>
      </pc:sldChg>
      <pc:sldChg chg="add del modAnim">
        <pc:chgData name="Agustin Greif" userId="5a4cd559-e53c-4dba-92bb-242435a2ecd9" providerId="ADAL" clId="{A1C1E4F8-CA04-4B8A-81DF-B8992DD40313}" dt="2025-08-28T20:04:15.621" v="569"/>
        <pc:sldMkLst>
          <pc:docMk/>
          <pc:sldMk cId="0" sldId="293"/>
        </pc:sldMkLst>
      </pc:sldChg>
      <pc:sldChg chg="add del modAnim">
        <pc:chgData name="Agustin Greif" userId="5a4cd559-e53c-4dba-92bb-242435a2ecd9" providerId="ADAL" clId="{A1C1E4F8-CA04-4B8A-81DF-B8992DD40313}" dt="2025-08-28T20:04:18.103" v="571"/>
        <pc:sldMkLst>
          <pc:docMk/>
          <pc:sldMk cId="0" sldId="294"/>
        </pc:sldMkLst>
      </pc:sldChg>
      <pc:sldChg chg="add del modAnim">
        <pc:chgData name="Agustin Greif" userId="5a4cd559-e53c-4dba-92bb-242435a2ecd9" providerId="ADAL" clId="{A1C1E4F8-CA04-4B8A-81DF-B8992DD40313}" dt="2025-08-28T20:04:19.960" v="573"/>
        <pc:sldMkLst>
          <pc:docMk/>
          <pc:sldMk cId="0" sldId="295"/>
        </pc:sldMkLst>
      </pc:sldChg>
      <pc:sldChg chg="add del setBg modAnim">
        <pc:chgData name="Agustin Greif" userId="5a4cd559-e53c-4dba-92bb-242435a2ecd9" providerId="ADAL" clId="{A1C1E4F8-CA04-4B8A-81DF-B8992DD40313}" dt="2025-08-28T20:04:42.131" v="574"/>
        <pc:sldMkLst>
          <pc:docMk/>
          <pc:sldMk cId="0" sldId="296"/>
        </pc:sldMkLst>
      </pc:sldChg>
      <pc:sldChg chg="add del">
        <pc:chgData name="Agustin Greif" userId="5a4cd559-e53c-4dba-92bb-242435a2ecd9" providerId="ADAL" clId="{A1C1E4F8-CA04-4B8A-81DF-B8992DD40313}" dt="2025-08-28T18:11:52.024" v="160" actId="47"/>
        <pc:sldMkLst>
          <pc:docMk/>
          <pc:sldMk cId="1768293380" sldId="357"/>
        </pc:sldMkLst>
      </pc:sldChg>
      <pc:sldChg chg="add del">
        <pc:chgData name="Agustin Greif" userId="5a4cd559-e53c-4dba-92bb-242435a2ecd9" providerId="ADAL" clId="{A1C1E4F8-CA04-4B8A-81DF-B8992DD40313}" dt="2025-08-28T18:11:58.083" v="161" actId="47"/>
        <pc:sldMkLst>
          <pc:docMk/>
          <pc:sldMk cId="988944103" sldId="358"/>
        </pc:sldMkLst>
      </pc:sldChg>
      <pc:sldChg chg="add del">
        <pc:chgData name="Agustin Greif" userId="5a4cd559-e53c-4dba-92bb-242435a2ecd9" providerId="ADAL" clId="{A1C1E4F8-CA04-4B8A-81DF-B8992DD40313}" dt="2025-08-28T18:11:58.083" v="161" actId="47"/>
        <pc:sldMkLst>
          <pc:docMk/>
          <pc:sldMk cId="2064682554" sldId="359"/>
        </pc:sldMkLst>
      </pc:sldChg>
      <pc:sldChg chg="add del">
        <pc:chgData name="Agustin Greif" userId="5a4cd559-e53c-4dba-92bb-242435a2ecd9" providerId="ADAL" clId="{A1C1E4F8-CA04-4B8A-81DF-B8992DD40313}" dt="2025-08-28T18:17:00.651" v="176" actId="47"/>
        <pc:sldMkLst>
          <pc:docMk/>
          <pc:sldMk cId="1026991260" sldId="366"/>
        </pc:sldMkLst>
      </pc:sldChg>
      <pc:sldChg chg="del ord">
        <pc:chgData name="Agustin Greif" userId="5a4cd559-e53c-4dba-92bb-242435a2ecd9" providerId="ADAL" clId="{A1C1E4F8-CA04-4B8A-81DF-B8992DD40313}" dt="2025-08-28T19:21:09.363" v="499" actId="47"/>
        <pc:sldMkLst>
          <pc:docMk/>
          <pc:sldMk cId="1112082244" sldId="367"/>
        </pc:sldMkLst>
      </pc:sldChg>
      <pc:sldChg chg="del">
        <pc:chgData name="Agustin Greif" userId="5a4cd559-e53c-4dba-92bb-242435a2ecd9" providerId="ADAL" clId="{A1C1E4F8-CA04-4B8A-81DF-B8992DD40313}" dt="2025-08-28T18:39:21.305" v="247" actId="47"/>
        <pc:sldMkLst>
          <pc:docMk/>
          <pc:sldMk cId="530902929" sldId="368"/>
        </pc:sldMkLst>
      </pc:sldChg>
      <pc:sldChg chg="del">
        <pc:chgData name="Agustin Greif" userId="5a4cd559-e53c-4dba-92bb-242435a2ecd9" providerId="ADAL" clId="{A1C1E4F8-CA04-4B8A-81DF-B8992DD40313}" dt="2025-08-28T18:48:15.359" v="398" actId="47"/>
        <pc:sldMkLst>
          <pc:docMk/>
          <pc:sldMk cId="2934118877" sldId="369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1847008571" sldId="370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2988640817" sldId="371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31496057" sldId="372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2724287382" sldId="373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837033747" sldId="374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1913825077" sldId="375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1874551230" sldId="376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1940954793" sldId="377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83668137" sldId="378"/>
        </pc:sldMkLst>
      </pc:sldChg>
      <pc:sldChg chg="del">
        <pc:chgData name="Agustin Greif" userId="5a4cd559-e53c-4dba-92bb-242435a2ecd9" providerId="ADAL" clId="{A1C1E4F8-CA04-4B8A-81DF-B8992DD40313}" dt="2025-08-28T19:52:20.385" v="505" actId="47"/>
        <pc:sldMkLst>
          <pc:docMk/>
          <pc:sldMk cId="3957730732" sldId="380"/>
        </pc:sldMkLst>
      </pc:sldChg>
      <pc:sldChg chg="addSp delSp modSp del mod">
        <pc:chgData name="Agustin Greif" userId="5a4cd559-e53c-4dba-92bb-242435a2ecd9" providerId="ADAL" clId="{A1C1E4F8-CA04-4B8A-81DF-B8992DD40313}" dt="2025-08-28T18:31:59.557" v="234" actId="47"/>
        <pc:sldMkLst>
          <pc:docMk/>
          <pc:sldMk cId="1861215670" sldId="381"/>
        </pc:sldMkLst>
        <pc:graphicFrameChg chg="add del mod">
          <ac:chgData name="Agustin Greif" userId="5a4cd559-e53c-4dba-92bb-242435a2ecd9" providerId="ADAL" clId="{A1C1E4F8-CA04-4B8A-81DF-B8992DD40313}" dt="2025-08-28T18:25:40.192" v="189" actId="21"/>
          <ac:graphicFrameMkLst>
            <pc:docMk/>
            <pc:sldMk cId="1861215670" sldId="381"/>
            <ac:graphicFrameMk id="2" creationId="{A3D0636C-8596-1831-8B59-7A68EA910C79}"/>
          </ac:graphicFrameMkLst>
        </pc:graphicFrameChg>
      </pc:sldChg>
      <pc:sldChg chg="del">
        <pc:chgData name="Agustin Greif" userId="5a4cd559-e53c-4dba-92bb-242435a2ecd9" providerId="ADAL" clId="{A1C1E4F8-CA04-4B8A-81DF-B8992DD40313}" dt="2025-08-28T19:19:47.162" v="468" actId="47"/>
        <pc:sldMkLst>
          <pc:docMk/>
          <pc:sldMk cId="3757873162" sldId="382"/>
        </pc:sldMkLst>
      </pc:sldChg>
      <pc:sldChg chg="addSp delSp modSp mod">
        <pc:chgData name="Agustin Greif" userId="5a4cd559-e53c-4dba-92bb-242435a2ecd9" providerId="ADAL" clId="{A1C1E4F8-CA04-4B8A-81DF-B8992DD40313}" dt="2025-08-28T20:05:07.165" v="577" actId="1076"/>
        <pc:sldMkLst>
          <pc:docMk/>
          <pc:sldMk cId="2576306900" sldId="384"/>
        </pc:sldMkLst>
        <pc:spChg chg="mod">
          <ac:chgData name="Agustin Greif" userId="5a4cd559-e53c-4dba-92bb-242435a2ecd9" providerId="ADAL" clId="{A1C1E4F8-CA04-4B8A-81DF-B8992DD40313}" dt="2025-08-28T20:05:07.165" v="577" actId="1076"/>
          <ac:spMkLst>
            <pc:docMk/>
            <pc:sldMk cId="2576306900" sldId="384"/>
            <ac:spMk id="5" creationId="{23E65C49-3A21-4A2F-66C6-1422BE9B9ABF}"/>
          </ac:spMkLst>
        </pc:spChg>
        <pc:picChg chg="add del mod">
          <ac:chgData name="Agustin Greif" userId="5a4cd559-e53c-4dba-92bb-242435a2ecd9" providerId="ADAL" clId="{A1C1E4F8-CA04-4B8A-81DF-B8992DD40313}" dt="2025-08-28T20:05:03.963" v="576" actId="478"/>
          <ac:picMkLst>
            <pc:docMk/>
            <pc:sldMk cId="2576306900" sldId="384"/>
            <ac:picMk id="4" creationId="{E13171E5-E41E-DC3A-64A6-789202F869CF}"/>
          </ac:picMkLst>
        </pc:picChg>
      </pc:sldChg>
      <pc:sldChg chg="addSp delSp modSp mod">
        <pc:chgData name="Agustin Greif" userId="5a4cd559-e53c-4dba-92bb-242435a2ecd9" providerId="ADAL" clId="{A1C1E4F8-CA04-4B8A-81DF-B8992DD40313}" dt="2025-08-28T19:14:57.608" v="420" actId="1076"/>
        <pc:sldMkLst>
          <pc:docMk/>
          <pc:sldMk cId="4248795622" sldId="387"/>
        </pc:sldMkLst>
        <pc:spChg chg="del mod topLvl">
          <ac:chgData name="Agustin Greif" userId="5a4cd559-e53c-4dba-92bb-242435a2ecd9" providerId="ADAL" clId="{A1C1E4F8-CA04-4B8A-81DF-B8992DD40313}" dt="2025-08-28T19:14:22.216" v="412" actId="478"/>
          <ac:spMkLst>
            <pc:docMk/>
            <pc:sldMk cId="4248795622" sldId="387"/>
            <ac:spMk id="7" creationId="{F6EF1E93-A20B-E630-984C-63947E4A2792}"/>
          </ac:spMkLst>
        </pc:spChg>
        <pc:spChg chg="del">
          <ac:chgData name="Agustin Greif" userId="5a4cd559-e53c-4dba-92bb-242435a2ecd9" providerId="ADAL" clId="{A1C1E4F8-CA04-4B8A-81DF-B8992DD40313}" dt="2025-08-28T19:14:22.216" v="412" actId="478"/>
          <ac:spMkLst>
            <pc:docMk/>
            <pc:sldMk cId="4248795622" sldId="387"/>
            <ac:spMk id="8" creationId="{2396E13D-AE39-B874-B2C0-FA5E9760CF07}"/>
          </ac:spMkLst>
        </pc:spChg>
        <pc:spChg chg="del mod topLvl">
          <ac:chgData name="Agustin Greif" userId="5a4cd559-e53c-4dba-92bb-242435a2ecd9" providerId="ADAL" clId="{A1C1E4F8-CA04-4B8A-81DF-B8992DD40313}" dt="2025-08-28T19:14:22.216" v="412" actId="478"/>
          <ac:spMkLst>
            <pc:docMk/>
            <pc:sldMk cId="4248795622" sldId="387"/>
            <ac:spMk id="9" creationId="{89FECA37-618C-1C28-7215-134EC9885136}"/>
          </ac:spMkLst>
        </pc:spChg>
        <pc:spChg chg="add del mod topLvl">
          <ac:chgData name="Agustin Greif" userId="5a4cd559-e53c-4dba-92bb-242435a2ecd9" providerId="ADAL" clId="{A1C1E4F8-CA04-4B8A-81DF-B8992DD40313}" dt="2025-08-28T19:14:40.435" v="416" actId="1076"/>
          <ac:spMkLst>
            <pc:docMk/>
            <pc:sldMk cId="4248795622" sldId="387"/>
            <ac:spMk id="10" creationId="{172BA35B-53E4-A4FE-631F-0B0F27245817}"/>
          </ac:spMkLst>
        </pc:spChg>
        <pc:spChg chg="add del mod topLvl">
          <ac:chgData name="Agustin Greif" userId="5a4cd559-e53c-4dba-92bb-242435a2ecd9" providerId="ADAL" clId="{A1C1E4F8-CA04-4B8A-81DF-B8992DD40313}" dt="2025-08-28T19:14:45.429" v="417" actId="1076"/>
          <ac:spMkLst>
            <pc:docMk/>
            <pc:sldMk cId="4248795622" sldId="387"/>
            <ac:spMk id="11" creationId="{EB040752-AD13-A274-D84D-76779D7BD0FB}"/>
          </ac:spMkLst>
        </pc:spChg>
        <pc:spChg chg="add del mod topLvl">
          <ac:chgData name="Agustin Greif" userId="5a4cd559-e53c-4dba-92bb-242435a2ecd9" providerId="ADAL" clId="{A1C1E4F8-CA04-4B8A-81DF-B8992DD40313}" dt="2025-08-28T19:14:29.257" v="413" actId="164"/>
          <ac:spMkLst>
            <pc:docMk/>
            <pc:sldMk cId="4248795622" sldId="387"/>
            <ac:spMk id="12" creationId="{4070A91E-280E-A2D1-97A8-2834E0600916}"/>
          </ac:spMkLst>
        </pc:spChg>
        <pc:spChg chg="del mod topLvl">
          <ac:chgData name="Agustin Greif" userId="5a4cd559-e53c-4dba-92bb-242435a2ecd9" providerId="ADAL" clId="{A1C1E4F8-CA04-4B8A-81DF-B8992DD40313}" dt="2025-08-28T19:14:22.216" v="412" actId="478"/>
          <ac:spMkLst>
            <pc:docMk/>
            <pc:sldMk cId="4248795622" sldId="387"/>
            <ac:spMk id="13" creationId="{A3AF6E47-B59D-1F96-168E-580481909FDB}"/>
          </ac:spMkLst>
        </pc:spChg>
        <pc:spChg chg="del mod topLvl">
          <ac:chgData name="Agustin Greif" userId="5a4cd559-e53c-4dba-92bb-242435a2ecd9" providerId="ADAL" clId="{A1C1E4F8-CA04-4B8A-81DF-B8992DD40313}" dt="2025-08-28T19:14:22.216" v="412" actId="478"/>
          <ac:spMkLst>
            <pc:docMk/>
            <pc:sldMk cId="4248795622" sldId="387"/>
            <ac:spMk id="14" creationId="{BC99BBC7-6430-3FC7-323B-B8CE9D068067}"/>
          </ac:spMkLst>
        </pc:spChg>
        <pc:spChg chg="del mod topLvl">
          <ac:chgData name="Agustin Greif" userId="5a4cd559-e53c-4dba-92bb-242435a2ecd9" providerId="ADAL" clId="{A1C1E4F8-CA04-4B8A-81DF-B8992DD40313}" dt="2025-08-28T19:14:22.216" v="412" actId="478"/>
          <ac:spMkLst>
            <pc:docMk/>
            <pc:sldMk cId="4248795622" sldId="387"/>
            <ac:spMk id="15" creationId="{628B9F1D-E94E-553B-DB6C-FDF9901EB959}"/>
          </ac:spMkLst>
        </pc:spChg>
        <pc:spChg chg="add del mod topLvl">
          <ac:chgData name="Agustin Greif" userId="5a4cd559-e53c-4dba-92bb-242435a2ecd9" providerId="ADAL" clId="{A1C1E4F8-CA04-4B8A-81DF-B8992DD40313}" dt="2025-08-28T19:14:29.257" v="413" actId="164"/>
          <ac:spMkLst>
            <pc:docMk/>
            <pc:sldMk cId="4248795622" sldId="387"/>
            <ac:spMk id="16" creationId="{8D94F9A6-DFBC-66F4-6F92-1272CC1CB404}"/>
          </ac:spMkLst>
        </pc:spChg>
        <pc:spChg chg="add del mod">
          <ac:chgData name="Agustin Greif" userId="5a4cd559-e53c-4dba-92bb-242435a2ecd9" providerId="ADAL" clId="{A1C1E4F8-CA04-4B8A-81DF-B8992DD40313}" dt="2025-08-28T19:14:57.608" v="420" actId="1076"/>
          <ac:spMkLst>
            <pc:docMk/>
            <pc:sldMk cId="4248795622" sldId="387"/>
            <ac:spMk id="17" creationId="{E4439BF4-9719-49F7-BE53-3858475B3DD8}"/>
          </ac:spMkLst>
        </pc:spChg>
        <pc:spChg chg="add del mod topLvl">
          <ac:chgData name="Agustin Greif" userId="5a4cd559-e53c-4dba-92bb-242435a2ecd9" providerId="ADAL" clId="{A1C1E4F8-CA04-4B8A-81DF-B8992DD40313}" dt="2025-08-28T19:14:55.097" v="419" actId="1076"/>
          <ac:spMkLst>
            <pc:docMk/>
            <pc:sldMk cId="4248795622" sldId="387"/>
            <ac:spMk id="18" creationId="{86388D23-DD05-34F8-9641-46064BB8AB32}"/>
          </ac:spMkLst>
        </pc:spChg>
        <pc:grpChg chg="add mod">
          <ac:chgData name="Agustin Greif" userId="5a4cd559-e53c-4dba-92bb-242435a2ecd9" providerId="ADAL" clId="{A1C1E4F8-CA04-4B8A-81DF-B8992DD40313}" dt="2025-08-28T19:14:35.018" v="415" actId="1076"/>
          <ac:grpSpMkLst>
            <pc:docMk/>
            <pc:sldMk cId="4248795622" sldId="387"/>
            <ac:grpSpMk id="3" creationId="{25C799B8-4D4E-2846-6E27-50A9261E2A10}"/>
          </ac:grpSpMkLst>
        </pc:grpChg>
      </pc:sldChg>
      <pc:sldChg chg="addSp modSp mod">
        <pc:chgData name="Agustin Greif" userId="5a4cd559-e53c-4dba-92bb-242435a2ecd9" providerId="ADAL" clId="{A1C1E4F8-CA04-4B8A-81DF-B8992DD40313}" dt="2025-08-28T18:15:37.335" v="174" actId="1076"/>
        <pc:sldMkLst>
          <pc:docMk/>
          <pc:sldMk cId="2448651863" sldId="394"/>
        </pc:sldMkLst>
        <pc:spChg chg="add mod">
          <ac:chgData name="Agustin Greif" userId="5a4cd559-e53c-4dba-92bb-242435a2ecd9" providerId="ADAL" clId="{A1C1E4F8-CA04-4B8A-81DF-B8992DD40313}" dt="2025-08-28T18:15:37.335" v="174" actId="1076"/>
          <ac:spMkLst>
            <pc:docMk/>
            <pc:sldMk cId="2448651863" sldId="394"/>
            <ac:spMk id="3" creationId="{EC71594F-67EC-41A0-6C32-F745D652F419}"/>
          </ac:spMkLst>
        </pc:spChg>
      </pc:sldChg>
      <pc:sldChg chg="addSp delSp modSp add mod modAnim">
        <pc:chgData name="Agustin Greif" userId="5a4cd559-e53c-4dba-92bb-242435a2ecd9" providerId="ADAL" clId="{A1C1E4F8-CA04-4B8A-81DF-B8992DD40313}" dt="2025-08-28T18:11:40.043" v="158" actId="1076"/>
        <pc:sldMkLst>
          <pc:docMk/>
          <pc:sldMk cId="715895886" sldId="395"/>
        </pc:sldMkLst>
        <pc:spChg chg="mod">
          <ac:chgData name="Agustin Greif" userId="5a4cd559-e53c-4dba-92bb-242435a2ecd9" providerId="ADAL" clId="{A1C1E4F8-CA04-4B8A-81DF-B8992DD40313}" dt="2025-08-28T18:11:33.117" v="157" actId="255"/>
          <ac:spMkLst>
            <pc:docMk/>
            <pc:sldMk cId="715895886" sldId="395"/>
            <ac:spMk id="2" creationId="{1C5A61B3-2CBA-D67B-F8D5-CCFCBB3D51FD}"/>
          </ac:spMkLst>
        </pc:spChg>
        <pc:spChg chg="del">
          <ac:chgData name="Agustin Greif" userId="5a4cd559-e53c-4dba-92bb-242435a2ecd9" providerId="ADAL" clId="{A1C1E4F8-CA04-4B8A-81DF-B8992DD40313}" dt="2025-08-28T18:07:47.140" v="92" actId="478"/>
          <ac:spMkLst>
            <pc:docMk/>
            <pc:sldMk cId="715895886" sldId="395"/>
            <ac:spMk id="3" creationId="{7EE8A50B-1DC8-DE2D-46BC-0C3EB27AAA94}"/>
          </ac:spMkLst>
        </pc:spChg>
        <pc:spChg chg="del">
          <ac:chgData name="Agustin Greif" userId="5a4cd559-e53c-4dba-92bb-242435a2ecd9" providerId="ADAL" clId="{A1C1E4F8-CA04-4B8A-81DF-B8992DD40313}" dt="2025-08-28T18:07:47.140" v="92" actId="478"/>
          <ac:spMkLst>
            <pc:docMk/>
            <pc:sldMk cId="715895886" sldId="395"/>
            <ac:spMk id="4" creationId="{66C665C4-3668-D88F-BE64-F2C8A6BBDFF4}"/>
          </ac:spMkLst>
        </pc:spChg>
        <pc:spChg chg="del">
          <ac:chgData name="Agustin Greif" userId="5a4cd559-e53c-4dba-92bb-242435a2ecd9" providerId="ADAL" clId="{A1C1E4F8-CA04-4B8A-81DF-B8992DD40313}" dt="2025-08-28T18:07:47.140" v="92" actId="478"/>
          <ac:spMkLst>
            <pc:docMk/>
            <pc:sldMk cId="715895886" sldId="395"/>
            <ac:spMk id="5" creationId="{C161787A-01F1-FC0F-19A7-3AD3DD858438}"/>
          </ac:spMkLst>
        </pc:spChg>
        <pc:spChg chg="del">
          <ac:chgData name="Agustin Greif" userId="5a4cd559-e53c-4dba-92bb-242435a2ecd9" providerId="ADAL" clId="{A1C1E4F8-CA04-4B8A-81DF-B8992DD40313}" dt="2025-08-28T18:07:47.140" v="92" actId="478"/>
          <ac:spMkLst>
            <pc:docMk/>
            <pc:sldMk cId="715895886" sldId="395"/>
            <ac:spMk id="6" creationId="{DCDB6C46-50C7-6C21-58CB-3B9A2C39D48A}"/>
          </ac:spMkLst>
        </pc:spChg>
        <pc:spChg chg="add mod">
          <ac:chgData name="Agustin Greif" userId="5a4cd559-e53c-4dba-92bb-242435a2ecd9" providerId="ADAL" clId="{A1C1E4F8-CA04-4B8A-81DF-B8992DD40313}" dt="2025-08-28T18:11:40.043" v="158" actId="1076"/>
          <ac:spMkLst>
            <pc:docMk/>
            <pc:sldMk cId="715895886" sldId="395"/>
            <ac:spMk id="7" creationId="{9E5BED8C-1C43-143D-5BC7-BD3836877C4A}"/>
          </ac:spMkLst>
        </pc:spChg>
        <pc:spChg chg="del">
          <ac:chgData name="Agustin Greif" userId="5a4cd559-e53c-4dba-92bb-242435a2ecd9" providerId="ADAL" clId="{A1C1E4F8-CA04-4B8A-81DF-B8992DD40313}" dt="2025-08-28T18:07:47.140" v="92" actId="478"/>
          <ac:spMkLst>
            <pc:docMk/>
            <pc:sldMk cId="715895886" sldId="395"/>
            <ac:spMk id="8" creationId="{35AA7703-238A-6B03-57F9-233206A949ED}"/>
          </ac:spMkLst>
        </pc:spChg>
        <pc:spChg chg="add mod">
          <ac:chgData name="Agustin Greif" userId="5a4cd559-e53c-4dba-92bb-242435a2ecd9" providerId="ADAL" clId="{A1C1E4F8-CA04-4B8A-81DF-B8992DD40313}" dt="2025-08-28T18:11:40.043" v="158" actId="1076"/>
          <ac:spMkLst>
            <pc:docMk/>
            <pc:sldMk cId="715895886" sldId="395"/>
            <ac:spMk id="9" creationId="{B9C79E2C-4E47-959E-3297-8C93D4051E6D}"/>
          </ac:spMkLst>
        </pc:spChg>
        <pc:spChg chg="mod">
          <ac:chgData name="Agustin Greif" userId="5a4cd559-e53c-4dba-92bb-242435a2ecd9" providerId="ADAL" clId="{A1C1E4F8-CA04-4B8A-81DF-B8992DD40313}" dt="2025-08-28T18:08:18.961" v="98" actId="208"/>
          <ac:spMkLst>
            <pc:docMk/>
            <pc:sldMk cId="715895886" sldId="395"/>
            <ac:spMk id="11" creationId="{8F8D785A-C780-639B-706C-78E8F6B36862}"/>
          </ac:spMkLst>
        </pc:spChg>
        <pc:spChg chg="mod">
          <ac:chgData name="Agustin Greif" userId="5a4cd559-e53c-4dba-92bb-242435a2ecd9" providerId="ADAL" clId="{A1C1E4F8-CA04-4B8A-81DF-B8992DD40313}" dt="2025-08-28T18:08:18.961" v="98" actId="208"/>
          <ac:spMkLst>
            <pc:docMk/>
            <pc:sldMk cId="715895886" sldId="395"/>
            <ac:spMk id="12" creationId="{FFD0A093-D1FC-77EB-0A8F-4BC11E989392}"/>
          </ac:spMkLst>
        </pc:spChg>
        <pc:spChg chg="mod">
          <ac:chgData name="Agustin Greif" userId="5a4cd559-e53c-4dba-92bb-242435a2ecd9" providerId="ADAL" clId="{A1C1E4F8-CA04-4B8A-81DF-B8992DD40313}" dt="2025-08-28T18:08:18.961" v="98" actId="208"/>
          <ac:spMkLst>
            <pc:docMk/>
            <pc:sldMk cId="715895886" sldId="395"/>
            <ac:spMk id="13" creationId="{EB047239-E60F-9E28-0DDE-07CB519B9550}"/>
          </ac:spMkLst>
        </pc:spChg>
        <pc:spChg chg="mod">
          <ac:chgData name="Agustin Greif" userId="5a4cd559-e53c-4dba-92bb-242435a2ecd9" providerId="ADAL" clId="{A1C1E4F8-CA04-4B8A-81DF-B8992DD40313}" dt="2025-08-28T18:08:18.961" v="98" actId="208"/>
          <ac:spMkLst>
            <pc:docMk/>
            <pc:sldMk cId="715895886" sldId="395"/>
            <ac:spMk id="14" creationId="{57AFAA24-BC06-5D26-24D8-43C54AADBDEF}"/>
          </ac:spMkLst>
        </pc:spChg>
        <pc:grpChg chg="add mod">
          <ac:chgData name="Agustin Greif" userId="5a4cd559-e53c-4dba-92bb-242435a2ecd9" providerId="ADAL" clId="{A1C1E4F8-CA04-4B8A-81DF-B8992DD40313}" dt="2025-08-28T18:11:40.043" v="158" actId="1076"/>
          <ac:grpSpMkLst>
            <pc:docMk/>
            <pc:sldMk cId="715895886" sldId="395"/>
            <ac:grpSpMk id="10" creationId="{09C47C4B-A0DF-E0BF-DCB9-747B7FC458E9}"/>
          </ac:grpSpMkLst>
        </pc:grpChg>
        <pc:picChg chg="add mod">
          <ac:chgData name="Agustin Greif" userId="5a4cd559-e53c-4dba-92bb-242435a2ecd9" providerId="ADAL" clId="{A1C1E4F8-CA04-4B8A-81DF-B8992DD40313}" dt="2025-08-28T18:11:40.043" v="158" actId="1076"/>
          <ac:picMkLst>
            <pc:docMk/>
            <pc:sldMk cId="715895886" sldId="395"/>
            <ac:picMk id="15" creationId="{46401F43-E58B-9765-E2BE-620C5C2EC83C}"/>
          </ac:picMkLst>
        </pc:picChg>
      </pc:sldChg>
      <pc:sldChg chg="addSp delSp modSp add mod delAnim">
        <pc:chgData name="Agustin Greif" userId="5a4cd559-e53c-4dba-92bb-242435a2ecd9" providerId="ADAL" clId="{A1C1E4F8-CA04-4B8A-81DF-B8992DD40313}" dt="2025-08-28T18:11:46.257" v="159" actId="14100"/>
        <pc:sldMkLst>
          <pc:docMk/>
          <pc:sldMk cId="656814900" sldId="396"/>
        </pc:sldMkLst>
        <pc:spChg chg="mod">
          <ac:chgData name="Agustin Greif" userId="5a4cd559-e53c-4dba-92bb-242435a2ecd9" providerId="ADAL" clId="{A1C1E4F8-CA04-4B8A-81DF-B8992DD40313}" dt="2025-08-28T18:11:27.316" v="156" actId="255"/>
          <ac:spMkLst>
            <pc:docMk/>
            <pc:sldMk cId="656814900" sldId="396"/>
            <ac:spMk id="2" creationId="{72393091-29DA-95AE-66DD-E5FD9AB01817}"/>
          </ac:spMkLst>
        </pc:spChg>
        <pc:spChg chg="add mod">
          <ac:chgData name="Agustin Greif" userId="5a4cd559-e53c-4dba-92bb-242435a2ecd9" providerId="ADAL" clId="{A1C1E4F8-CA04-4B8A-81DF-B8992DD40313}" dt="2025-08-28T18:09:52.952" v="109" actId="207"/>
          <ac:spMkLst>
            <pc:docMk/>
            <pc:sldMk cId="656814900" sldId="396"/>
            <ac:spMk id="5" creationId="{8C5754D6-A965-15BD-0689-F5C9D9D6A0D3}"/>
          </ac:spMkLst>
        </pc:spChg>
        <pc:spChg chg="add mod">
          <ac:chgData name="Agustin Greif" userId="5a4cd559-e53c-4dba-92bb-242435a2ecd9" providerId="ADAL" clId="{A1C1E4F8-CA04-4B8A-81DF-B8992DD40313}" dt="2025-08-28T18:11:13.215" v="155" actId="1076"/>
          <ac:spMkLst>
            <pc:docMk/>
            <pc:sldMk cId="656814900" sldId="396"/>
            <ac:spMk id="6" creationId="{36F6B4F3-0755-AC3E-BBB7-8C97678ED19F}"/>
          </ac:spMkLst>
        </pc:spChg>
        <pc:spChg chg="del">
          <ac:chgData name="Agustin Greif" userId="5a4cd559-e53c-4dba-92bb-242435a2ecd9" providerId="ADAL" clId="{A1C1E4F8-CA04-4B8A-81DF-B8992DD40313}" dt="2025-08-28T18:09:12.172" v="101" actId="478"/>
          <ac:spMkLst>
            <pc:docMk/>
            <pc:sldMk cId="656814900" sldId="396"/>
            <ac:spMk id="7" creationId="{BE8D8C91-1DAE-2F91-4F44-E30B4A5B4A5D}"/>
          </ac:spMkLst>
        </pc:spChg>
        <pc:spChg chg="add mod">
          <ac:chgData name="Agustin Greif" userId="5a4cd559-e53c-4dba-92bb-242435a2ecd9" providerId="ADAL" clId="{A1C1E4F8-CA04-4B8A-81DF-B8992DD40313}" dt="2025-08-28T18:11:10.124" v="154" actId="1076"/>
          <ac:spMkLst>
            <pc:docMk/>
            <pc:sldMk cId="656814900" sldId="396"/>
            <ac:spMk id="8" creationId="{C1C9134A-19B5-D90E-1991-FC7282A3FDA2}"/>
          </ac:spMkLst>
        </pc:spChg>
        <pc:spChg chg="del">
          <ac:chgData name="Agustin Greif" userId="5a4cd559-e53c-4dba-92bb-242435a2ecd9" providerId="ADAL" clId="{A1C1E4F8-CA04-4B8A-81DF-B8992DD40313}" dt="2025-08-28T18:09:12.172" v="101" actId="478"/>
          <ac:spMkLst>
            <pc:docMk/>
            <pc:sldMk cId="656814900" sldId="396"/>
            <ac:spMk id="9" creationId="{D48A5236-7BC1-16E3-2970-CBA23F03D39C}"/>
          </ac:spMkLst>
        </pc:spChg>
        <pc:grpChg chg="del">
          <ac:chgData name="Agustin Greif" userId="5a4cd559-e53c-4dba-92bb-242435a2ecd9" providerId="ADAL" clId="{A1C1E4F8-CA04-4B8A-81DF-B8992DD40313}" dt="2025-08-28T18:09:12.172" v="101" actId="478"/>
          <ac:grpSpMkLst>
            <pc:docMk/>
            <pc:sldMk cId="656814900" sldId="396"/>
            <ac:grpSpMk id="10" creationId="{36A8BA93-C3BE-334B-59A7-2004F3790DC6}"/>
          </ac:grpSpMkLst>
        </pc:grpChg>
        <pc:picChg chg="add mod">
          <ac:chgData name="Agustin Greif" userId="5a4cd559-e53c-4dba-92bb-242435a2ecd9" providerId="ADAL" clId="{A1C1E4F8-CA04-4B8A-81DF-B8992DD40313}" dt="2025-08-28T18:11:46.257" v="159" actId="14100"/>
          <ac:picMkLst>
            <pc:docMk/>
            <pc:sldMk cId="656814900" sldId="396"/>
            <ac:picMk id="4" creationId="{25AD76B5-0D14-1870-C438-EE792AB9876D}"/>
          </ac:picMkLst>
        </pc:picChg>
        <pc:picChg chg="del">
          <ac:chgData name="Agustin Greif" userId="5a4cd559-e53c-4dba-92bb-242435a2ecd9" providerId="ADAL" clId="{A1C1E4F8-CA04-4B8A-81DF-B8992DD40313}" dt="2025-08-28T18:09:12.172" v="101" actId="478"/>
          <ac:picMkLst>
            <pc:docMk/>
            <pc:sldMk cId="656814900" sldId="396"/>
            <ac:picMk id="15" creationId="{D4D5019F-AC84-0725-23C7-17AA10128F97}"/>
          </ac:picMkLst>
        </pc:picChg>
      </pc:sldChg>
      <pc:sldChg chg="addSp delSp modSp add mod">
        <pc:chgData name="Agustin Greif" userId="5a4cd559-e53c-4dba-92bb-242435a2ecd9" providerId="ADAL" clId="{A1C1E4F8-CA04-4B8A-81DF-B8992DD40313}" dt="2025-08-28T18:36:08.904" v="238" actId="478"/>
        <pc:sldMkLst>
          <pc:docMk/>
          <pc:sldMk cId="1595934417" sldId="397"/>
        </pc:sldMkLst>
        <pc:spChg chg="del">
          <ac:chgData name="Agustin Greif" userId="5a4cd559-e53c-4dba-92bb-242435a2ecd9" providerId="ADAL" clId="{A1C1E4F8-CA04-4B8A-81DF-B8992DD40313}" dt="2025-08-28T18:17:21.376" v="182" actId="478"/>
          <ac:spMkLst>
            <pc:docMk/>
            <pc:sldMk cId="1595934417" sldId="397"/>
            <ac:spMk id="3" creationId="{3A27042D-B420-DF69-C1CD-C832CD3B5C50}"/>
          </ac:spMkLst>
        </pc:spChg>
        <pc:spChg chg="add mod">
          <ac:chgData name="Agustin Greif" userId="5a4cd559-e53c-4dba-92bb-242435a2ecd9" providerId="ADAL" clId="{A1C1E4F8-CA04-4B8A-81DF-B8992DD40313}" dt="2025-08-28T18:30:45.224" v="224" actId="207"/>
          <ac:spMkLst>
            <pc:docMk/>
            <pc:sldMk cId="1595934417" sldId="397"/>
            <ac:spMk id="7" creationId="{9104A789-5011-4BA0-B0E0-A86933EF73E7}"/>
          </ac:spMkLst>
        </pc:spChg>
        <pc:spChg chg="add mod">
          <ac:chgData name="Agustin Greif" userId="5a4cd559-e53c-4dba-92bb-242435a2ecd9" providerId="ADAL" clId="{A1C1E4F8-CA04-4B8A-81DF-B8992DD40313}" dt="2025-08-28T18:30:47.279" v="225" actId="207"/>
          <ac:spMkLst>
            <pc:docMk/>
            <pc:sldMk cId="1595934417" sldId="397"/>
            <ac:spMk id="8" creationId="{996AECC3-F399-10FF-B948-960D25A49596}"/>
          </ac:spMkLst>
        </pc:spChg>
        <pc:spChg chg="del">
          <ac:chgData name="Agustin Greif" userId="5a4cd559-e53c-4dba-92bb-242435a2ecd9" providerId="ADAL" clId="{A1C1E4F8-CA04-4B8A-81DF-B8992DD40313}" dt="2025-08-28T18:17:13.107" v="179" actId="478"/>
          <ac:spMkLst>
            <pc:docMk/>
            <pc:sldMk cId="1595934417" sldId="397"/>
            <ac:spMk id="9" creationId="{D4CD9F4E-3847-F5DA-71DD-4DAB33439804}"/>
          </ac:spMkLst>
        </pc:spChg>
        <pc:spChg chg="del">
          <ac:chgData name="Agustin Greif" userId="5a4cd559-e53c-4dba-92bb-242435a2ecd9" providerId="ADAL" clId="{A1C1E4F8-CA04-4B8A-81DF-B8992DD40313}" dt="2025-08-28T18:17:13.107" v="179" actId="478"/>
          <ac:spMkLst>
            <pc:docMk/>
            <pc:sldMk cId="1595934417" sldId="397"/>
            <ac:spMk id="10" creationId="{F95DF8AF-56CF-2C1B-FA49-80B41E26A309}"/>
          </ac:spMkLst>
        </pc:spChg>
        <pc:spChg chg="del">
          <ac:chgData name="Agustin Greif" userId="5a4cd559-e53c-4dba-92bb-242435a2ecd9" providerId="ADAL" clId="{A1C1E4F8-CA04-4B8A-81DF-B8992DD40313}" dt="2025-08-28T18:17:13.107" v="179" actId="478"/>
          <ac:spMkLst>
            <pc:docMk/>
            <pc:sldMk cId="1595934417" sldId="397"/>
            <ac:spMk id="11" creationId="{A5AFBC4A-6836-CBC2-3892-E85C5A163B8C}"/>
          </ac:spMkLst>
        </pc:spChg>
        <pc:spChg chg="add mod">
          <ac:chgData name="Agustin Greif" userId="5a4cd559-e53c-4dba-92bb-242435a2ecd9" providerId="ADAL" clId="{A1C1E4F8-CA04-4B8A-81DF-B8992DD40313}" dt="2025-08-28T18:30:49.659" v="226" actId="207"/>
          <ac:spMkLst>
            <pc:docMk/>
            <pc:sldMk cId="1595934417" sldId="397"/>
            <ac:spMk id="12" creationId="{97455BA4-A75B-F381-0E2E-62DBDAD5A0B7}"/>
          </ac:spMkLst>
        </pc:spChg>
        <pc:spChg chg="add mod">
          <ac:chgData name="Agustin Greif" userId="5a4cd559-e53c-4dba-92bb-242435a2ecd9" providerId="ADAL" clId="{A1C1E4F8-CA04-4B8A-81DF-B8992DD40313}" dt="2025-08-28T18:31:46.684" v="233" actId="1076"/>
          <ac:spMkLst>
            <pc:docMk/>
            <pc:sldMk cId="1595934417" sldId="397"/>
            <ac:spMk id="14" creationId="{5010AF50-629F-13B6-8A64-3608BC0C7EBA}"/>
          </ac:spMkLst>
        </pc:spChg>
        <pc:graphicFrameChg chg="add mod">
          <ac:chgData name="Agustin Greif" userId="5a4cd559-e53c-4dba-92bb-242435a2ecd9" providerId="ADAL" clId="{A1C1E4F8-CA04-4B8A-81DF-B8992DD40313}" dt="2025-08-28T18:31:32.704" v="232" actId="14100"/>
          <ac:graphicFrameMkLst>
            <pc:docMk/>
            <pc:sldMk cId="1595934417" sldId="397"/>
            <ac:graphicFrameMk id="6" creationId="{A3D0636C-8596-1831-8B59-7A68EA910C79}"/>
          </ac:graphicFrameMkLst>
        </pc:graphicFrameChg>
        <pc:graphicFrameChg chg="del">
          <ac:chgData name="Agustin Greif" userId="5a4cd559-e53c-4dba-92bb-242435a2ecd9" providerId="ADAL" clId="{A1C1E4F8-CA04-4B8A-81DF-B8992DD40313}" dt="2025-08-28T18:17:13.107" v="179" actId="478"/>
          <ac:graphicFrameMkLst>
            <pc:docMk/>
            <pc:sldMk cId="1595934417" sldId="397"/>
            <ac:graphicFrameMk id="13" creationId="{0DAB1CC4-9AE3-930D-31CF-A0D75C3C5001}"/>
          </ac:graphicFrameMkLst>
        </pc:graphicFrameChg>
        <pc:graphicFrameChg chg="add mod">
          <ac:chgData name="Agustin Greif" userId="5a4cd559-e53c-4dba-92bb-242435a2ecd9" providerId="ADAL" clId="{A1C1E4F8-CA04-4B8A-81DF-B8992DD40313}" dt="2025-08-28T18:35:51.288" v="235"/>
          <ac:graphicFrameMkLst>
            <pc:docMk/>
            <pc:sldMk cId="1595934417" sldId="397"/>
            <ac:graphicFrameMk id="15" creationId="{0E80B052-C439-D30E-F592-E7031A6416A0}"/>
          </ac:graphicFrameMkLst>
        </pc:graphicFrameChg>
        <pc:picChg chg="add del mod">
          <ac:chgData name="Agustin Greif" userId="5a4cd559-e53c-4dba-92bb-242435a2ecd9" providerId="ADAL" clId="{A1C1E4F8-CA04-4B8A-81DF-B8992DD40313}" dt="2025-08-28T18:18:17.231" v="185" actId="478"/>
          <ac:picMkLst>
            <pc:docMk/>
            <pc:sldMk cId="1595934417" sldId="397"/>
            <ac:picMk id="5" creationId="{1EC13867-4CDC-D182-AC54-D082AF931954}"/>
          </ac:picMkLst>
        </pc:picChg>
        <pc:picChg chg="add del">
          <ac:chgData name="Agustin Greif" userId="5a4cd559-e53c-4dba-92bb-242435a2ecd9" providerId="ADAL" clId="{A1C1E4F8-CA04-4B8A-81DF-B8992DD40313}" dt="2025-08-28T18:36:08.904" v="238" actId="478"/>
          <ac:picMkLst>
            <pc:docMk/>
            <pc:sldMk cId="1595934417" sldId="397"/>
            <ac:picMk id="16" creationId="{CFDDC1A5-EBEF-2452-1423-310CC397917C}"/>
          </ac:picMkLst>
        </pc:picChg>
      </pc:sldChg>
      <pc:sldChg chg="delSp modSp add mod">
        <pc:chgData name="Agustin Greif" userId="5a4cd559-e53c-4dba-92bb-242435a2ecd9" providerId="ADAL" clId="{A1C1E4F8-CA04-4B8A-81DF-B8992DD40313}" dt="2025-08-28T18:36:41.157" v="246" actId="1076"/>
        <pc:sldMkLst>
          <pc:docMk/>
          <pc:sldMk cId="2851837550" sldId="398"/>
        </pc:sldMkLst>
        <pc:spChg chg="del">
          <ac:chgData name="Agustin Greif" userId="5a4cd559-e53c-4dba-92bb-242435a2ecd9" providerId="ADAL" clId="{A1C1E4F8-CA04-4B8A-81DF-B8992DD40313}" dt="2025-08-28T18:36:33.508" v="243" actId="478"/>
          <ac:spMkLst>
            <pc:docMk/>
            <pc:sldMk cId="2851837550" sldId="398"/>
            <ac:spMk id="7" creationId="{4FAD4FCE-B15B-217A-B7E8-946EB9DE172A}"/>
          </ac:spMkLst>
        </pc:spChg>
        <pc:spChg chg="del">
          <ac:chgData name="Agustin Greif" userId="5a4cd559-e53c-4dba-92bb-242435a2ecd9" providerId="ADAL" clId="{A1C1E4F8-CA04-4B8A-81DF-B8992DD40313}" dt="2025-08-28T18:36:33.508" v="243" actId="478"/>
          <ac:spMkLst>
            <pc:docMk/>
            <pc:sldMk cId="2851837550" sldId="398"/>
            <ac:spMk id="8" creationId="{5ADB1D27-804F-D050-A329-8984713D0FE8}"/>
          </ac:spMkLst>
        </pc:spChg>
        <pc:spChg chg="del">
          <ac:chgData name="Agustin Greif" userId="5a4cd559-e53c-4dba-92bb-242435a2ecd9" providerId="ADAL" clId="{A1C1E4F8-CA04-4B8A-81DF-B8992DD40313}" dt="2025-08-28T18:36:33.508" v="243" actId="478"/>
          <ac:spMkLst>
            <pc:docMk/>
            <pc:sldMk cId="2851837550" sldId="398"/>
            <ac:spMk id="12" creationId="{AF4ACD2A-93EF-2DA3-E242-74FD35DDA921}"/>
          </ac:spMkLst>
        </pc:spChg>
        <pc:spChg chg="mod">
          <ac:chgData name="Agustin Greif" userId="5a4cd559-e53c-4dba-92bb-242435a2ecd9" providerId="ADAL" clId="{A1C1E4F8-CA04-4B8A-81DF-B8992DD40313}" dt="2025-08-28T18:36:41.157" v="246" actId="1076"/>
          <ac:spMkLst>
            <pc:docMk/>
            <pc:sldMk cId="2851837550" sldId="398"/>
            <ac:spMk id="14" creationId="{CA17333B-AA54-5C0E-D3AB-6D9D97DF27C3}"/>
          </ac:spMkLst>
        </pc:spChg>
        <pc:graphicFrameChg chg="del">
          <ac:chgData name="Agustin Greif" userId="5a4cd559-e53c-4dba-92bb-242435a2ecd9" providerId="ADAL" clId="{A1C1E4F8-CA04-4B8A-81DF-B8992DD40313}" dt="2025-08-28T18:36:12.112" v="239" actId="478"/>
          <ac:graphicFrameMkLst>
            <pc:docMk/>
            <pc:sldMk cId="2851837550" sldId="398"/>
            <ac:graphicFrameMk id="6" creationId="{C5A48F07-72E0-99C4-42D2-86837EC92933}"/>
          </ac:graphicFrameMkLst>
        </pc:graphicFrameChg>
        <pc:picChg chg="mod">
          <ac:chgData name="Agustin Greif" userId="5a4cd559-e53c-4dba-92bb-242435a2ecd9" providerId="ADAL" clId="{A1C1E4F8-CA04-4B8A-81DF-B8992DD40313}" dt="2025-08-28T18:36:38.676" v="245" actId="14100"/>
          <ac:picMkLst>
            <pc:docMk/>
            <pc:sldMk cId="2851837550" sldId="398"/>
            <ac:picMk id="16" creationId="{1954A3B3-0223-971C-6CA8-2B7A5DB3C96C}"/>
          </ac:picMkLst>
        </pc:picChg>
      </pc:sldChg>
      <pc:sldChg chg="addSp delSp modSp add mod ord">
        <pc:chgData name="Agustin Greif" userId="5a4cd559-e53c-4dba-92bb-242435a2ecd9" providerId="ADAL" clId="{A1C1E4F8-CA04-4B8A-81DF-B8992DD40313}" dt="2025-08-28T19:19:26.395" v="464" actId="113"/>
        <pc:sldMkLst>
          <pc:docMk/>
          <pc:sldMk cId="1510376290" sldId="399"/>
        </pc:sldMkLst>
        <pc:spChg chg="mod">
          <ac:chgData name="Agustin Greif" userId="5a4cd559-e53c-4dba-92bb-242435a2ecd9" providerId="ADAL" clId="{A1C1E4F8-CA04-4B8A-81DF-B8992DD40313}" dt="2025-08-28T19:19:26.395" v="464" actId="113"/>
          <ac:spMkLst>
            <pc:docMk/>
            <pc:sldMk cId="1510376290" sldId="399"/>
            <ac:spMk id="2" creationId="{AD429F6D-65A7-44D0-DB24-4FAA0C626246}"/>
          </ac:spMkLst>
        </pc:spChg>
        <pc:spChg chg="add mod">
          <ac:chgData name="Agustin Greif" userId="5a4cd559-e53c-4dba-92bb-242435a2ecd9" providerId="ADAL" clId="{A1C1E4F8-CA04-4B8A-81DF-B8992DD40313}" dt="2025-08-28T18:47:59.548" v="396" actId="1076"/>
          <ac:spMkLst>
            <pc:docMk/>
            <pc:sldMk cId="1510376290" sldId="399"/>
            <ac:spMk id="4" creationId="{D1ED7B09-6723-8B46-758D-CDE88A7874DB}"/>
          </ac:spMkLst>
        </pc:spChg>
        <pc:spChg chg="add del mod">
          <ac:chgData name="Agustin Greif" userId="5a4cd559-e53c-4dba-92bb-242435a2ecd9" providerId="ADAL" clId="{A1C1E4F8-CA04-4B8A-81DF-B8992DD40313}" dt="2025-08-28T18:44:44.552" v="338" actId="478"/>
          <ac:spMkLst>
            <pc:docMk/>
            <pc:sldMk cId="1510376290" sldId="399"/>
            <ac:spMk id="5" creationId="{C6CC7766-B700-862E-1BF8-677134D3BCFE}"/>
          </ac:spMkLst>
        </pc:spChg>
        <pc:spChg chg="del mod">
          <ac:chgData name="Agustin Greif" userId="5a4cd559-e53c-4dba-92bb-242435a2ecd9" providerId="ADAL" clId="{A1C1E4F8-CA04-4B8A-81DF-B8992DD40313}" dt="2025-08-28T18:43:41.040" v="304" actId="478"/>
          <ac:spMkLst>
            <pc:docMk/>
            <pc:sldMk cId="1510376290" sldId="399"/>
            <ac:spMk id="7" creationId="{D62D27C8-FCE4-8A11-E913-DEA75F299655}"/>
          </ac:spMkLst>
        </pc:spChg>
        <pc:spChg chg="del mod">
          <ac:chgData name="Agustin Greif" userId="5a4cd559-e53c-4dba-92bb-242435a2ecd9" providerId="ADAL" clId="{A1C1E4F8-CA04-4B8A-81DF-B8992DD40313}" dt="2025-08-28T18:43:45.287" v="306" actId="478"/>
          <ac:spMkLst>
            <pc:docMk/>
            <pc:sldMk cId="1510376290" sldId="399"/>
            <ac:spMk id="8" creationId="{109D810A-3519-770B-0494-2BCB5AEC41C8}"/>
          </ac:spMkLst>
        </pc:spChg>
        <pc:spChg chg="add mod">
          <ac:chgData name="Agustin Greif" userId="5a4cd559-e53c-4dba-92bb-242435a2ecd9" providerId="ADAL" clId="{A1C1E4F8-CA04-4B8A-81DF-B8992DD40313}" dt="2025-08-28T18:48:12.430" v="397"/>
          <ac:spMkLst>
            <pc:docMk/>
            <pc:sldMk cId="1510376290" sldId="399"/>
            <ac:spMk id="10" creationId="{872593DD-F17A-FA64-DA01-8A20D799543B}"/>
          </ac:spMkLst>
        </pc:spChg>
        <pc:spChg chg="del mod">
          <ac:chgData name="Agustin Greif" userId="5a4cd559-e53c-4dba-92bb-242435a2ecd9" providerId="ADAL" clId="{A1C1E4F8-CA04-4B8A-81DF-B8992DD40313}" dt="2025-08-28T18:43:46.681" v="307" actId="478"/>
          <ac:spMkLst>
            <pc:docMk/>
            <pc:sldMk cId="1510376290" sldId="399"/>
            <ac:spMk id="12" creationId="{465B8150-51C0-1E34-1E98-6F2D88839E15}"/>
          </ac:spMkLst>
        </pc:spChg>
        <pc:spChg chg="del">
          <ac:chgData name="Agustin Greif" userId="5a4cd559-e53c-4dba-92bb-242435a2ecd9" providerId="ADAL" clId="{A1C1E4F8-CA04-4B8A-81DF-B8992DD40313}" dt="2025-08-28T18:40:06.702" v="256" actId="478"/>
          <ac:spMkLst>
            <pc:docMk/>
            <pc:sldMk cId="1510376290" sldId="399"/>
            <ac:spMk id="14" creationId="{CAEDE320-50A9-903A-BAED-0E38EB56A50A}"/>
          </ac:spMkLst>
        </pc:spChg>
        <pc:graphicFrameChg chg="del">
          <ac:chgData name="Agustin Greif" userId="5a4cd559-e53c-4dba-92bb-242435a2ecd9" providerId="ADAL" clId="{A1C1E4F8-CA04-4B8A-81DF-B8992DD40313}" dt="2025-08-28T18:39:51.567" v="251" actId="478"/>
          <ac:graphicFrameMkLst>
            <pc:docMk/>
            <pc:sldMk cId="1510376290" sldId="399"/>
            <ac:graphicFrameMk id="6" creationId="{1FB1EF08-B2B7-2515-6347-03AE6DA99CEB}"/>
          </ac:graphicFrameMkLst>
        </pc:graphicFrameChg>
        <pc:graphicFrameChg chg="add mod modGraphic">
          <ac:chgData name="Agustin Greif" userId="5a4cd559-e53c-4dba-92bb-242435a2ecd9" providerId="ADAL" clId="{A1C1E4F8-CA04-4B8A-81DF-B8992DD40313}" dt="2025-08-28T18:47:54.558" v="395" actId="20577"/>
          <ac:graphicFrameMkLst>
            <pc:docMk/>
            <pc:sldMk cId="1510376290" sldId="399"/>
            <ac:graphicFrameMk id="9" creationId="{883371A6-B1EB-10F2-816B-F29D5C79BD27}"/>
          </ac:graphicFrameMkLst>
        </pc:graphicFrameChg>
      </pc:sldChg>
      <pc:sldChg chg="addSp delSp modSp add mod ord">
        <pc:chgData name="Agustin Greif" userId="5a4cd559-e53c-4dba-92bb-242435a2ecd9" providerId="ADAL" clId="{A1C1E4F8-CA04-4B8A-81DF-B8992DD40313}" dt="2025-08-28T19:14:13.367" v="411" actId="1076"/>
        <pc:sldMkLst>
          <pc:docMk/>
          <pc:sldMk cId="612293822" sldId="400"/>
        </pc:sldMkLst>
        <pc:spChg chg="mod">
          <ac:chgData name="Agustin Greif" userId="5a4cd559-e53c-4dba-92bb-242435a2ecd9" providerId="ADAL" clId="{A1C1E4F8-CA04-4B8A-81DF-B8992DD40313}" dt="2025-08-28T19:13:56.175" v="407" actId="164"/>
          <ac:spMkLst>
            <pc:docMk/>
            <pc:sldMk cId="612293822" sldId="400"/>
            <ac:spMk id="7" creationId="{2DD3EF89-A650-B4E4-4D69-1036D307C0EC}"/>
          </ac:spMkLst>
        </pc:spChg>
        <pc:spChg chg="mod">
          <ac:chgData name="Agustin Greif" userId="5a4cd559-e53c-4dba-92bb-242435a2ecd9" providerId="ADAL" clId="{A1C1E4F8-CA04-4B8A-81DF-B8992DD40313}" dt="2025-08-28T19:14:08.656" v="410" actId="1076"/>
          <ac:spMkLst>
            <pc:docMk/>
            <pc:sldMk cId="612293822" sldId="400"/>
            <ac:spMk id="8" creationId="{2B7301B3-5A73-0583-502F-D2F63E2B0D83}"/>
          </ac:spMkLst>
        </pc:spChg>
        <pc:spChg chg="mod">
          <ac:chgData name="Agustin Greif" userId="5a4cd559-e53c-4dba-92bb-242435a2ecd9" providerId="ADAL" clId="{A1C1E4F8-CA04-4B8A-81DF-B8992DD40313}" dt="2025-08-28T19:13:56.175" v="407" actId="164"/>
          <ac:spMkLst>
            <pc:docMk/>
            <pc:sldMk cId="612293822" sldId="400"/>
            <ac:spMk id="9" creationId="{AC34B8AB-31F9-4F61-5A81-715E66C6B1D5}"/>
          </ac:spMkLst>
        </pc:spChg>
        <pc:spChg chg="del">
          <ac:chgData name="Agustin Greif" userId="5a4cd559-e53c-4dba-92bb-242435a2ecd9" providerId="ADAL" clId="{A1C1E4F8-CA04-4B8A-81DF-B8992DD40313}" dt="2025-08-28T19:13:46.023" v="403" actId="478"/>
          <ac:spMkLst>
            <pc:docMk/>
            <pc:sldMk cId="612293822" sldId="400"/>
            <ac:spMk id="10" creationId="{684070BD-F196-956C-05E2-DD24B412341C}"/>
          </ac:spMkLst>
        </pc:spChg>
        <pc:spChg chg="del">
          <ac:chgData name="Agustin Greif" userId="5a4cd559-e53c-4dba-92bb-242435a2ecd9" providerId="ADAL" clId="{A1C1E4F8-CA04-4B8A-81DF-B8992DD40313}" dt="2025-08-28T19:13:46.023" v="403" actId="478"/>
          <ac:spMkLst>
            <pc:docMk/>
            <pc:sldMk cId="612293822" sldId="400"/>
            <ac:spMk id="11" creationId="{4C673502-BE9E-A9EC-D5AE-EEA157EA0350}"/>
          </ac:spMkLst>
        </pc:spChg>
        <pc:spChg chg="del">
          <ac:chgData name="Agustin Greif" userId="5a4cd559-e53c-4dba-92bb-242435a2ecd9" providerId="ADAL" clId="{A1C1E4F8-CA04-4B8A-81DF-B8992DD40313}" dt="2025-08-28T19:13:46.023" v="403" actId="478"/>
          <ac:spMkLst>
            <pc:docMk/>
            <pc:sldMk cId="612293822" sldId="400"/>
            <ac:spMk id="12" creationId="{E2CD983B-661A-2275-B7DC-F0CA11AD9F1B}"/>
          </ac:spMkLst>
        </pc:spChg>
        <pc:spChg chg="mod">
          <ac:chgData name="Agustin Greif" userId="5a4cd559-e53c-4dba-92bb-242435a2ecd9" providerId="ADAL" clId="{A1C1E4F8-CA04-4B8A-81DF-B8992DD40313}" dt="2025-08-28T19:13:56.175" v="407" actId="164"/>
          <ac:spMkLst>
            <pc:docMk/>
            <pc:sldMk cId="612293822" sldId="400"/>
            <ac:spMk id="13" creationId="{DD4BCA84-F913-EE22-F8B1-140A9449942F}"/>
          </ac:spMkLst>
        </pc:spChg>
        <pc:spChg chg="mod">
          <ac:chgData name="Agustin Greif" userId="5a4cd559-e53c-4dba-92bb-242435a2ecd9" providerId="ADAL" clId="{A1C1E4F8-CA04-4B8A-81DF-B8992DD40313}" dt="2025-08-28T19:14:13.367" v="411" actId="1076"/>
          <ac:spMkLst>
            <pc:docMk/>
            <pc:sldMk cId="612293822" sldId="400"/>
            <ac:spMk id="14" creationId="{2E1369DE-DA52-6B70-CC78-06E06866AC3F}"/>
          </ac:spMkLst>
        </pc:spChg>
        <pc:spChg chg="mod">
          <ac:chgData name="Agustin Greif" userId="5a4cd559-e53c-4dba-92bb-242435a2ecd9" providerId="ADAL" clId="{A1C1E4F8-CA04-4B8A-81DF-B8992DD40313}" dt="2025-08-28T19:13:56.175" v="407" actId="164"/>
          <ac:spMkLst>
            <pc:docMk/>
            <pc:sldMk cId="612293822" sldId="400"/>
            <ac:spMk id="15" creationId="{481751CD-675D-90FB-D2D8-C4652344EA78}"/>
          </ac:spMkLst>
        </pc:spChg>
        <pc:spChg chg="del">
          <ac:chgData name="Agustin Greif" userId="5a4cd559-e53c-4dba-92bb-242435a2ecd9" providerId="ADAL" clId="{A1C1E4F8-CA04-4B8A-81DF-B8992DD40313}" dt="2025-08-28T19:13:48.488" v="404" actId="478"/>
          <ac:spMkLst>
            <pc:docMk/>
            <pc:sldMk cId="612293822" sldId="400"/>
            <ac:spMk id="16" creationId="{1EA6A956-2EFB-2CEB-1612-B7BF019BF0F2}"/>
          </ac:spMkLst>
        </pc:spChg>
        <pc:spChg chg="del">
          <ac:chgData name="Agustin Greif" userId="5a4cd559-e53c-4dba-92bb-242435a2ecd9" providerId="ADAL" clId="{A1C1E4F8-CA04-4B8A-81DF-B8992DD40313}" dt="2025-08-28T19:13:46.023" v="403" actId="478"/>
          <ac:spMkLst>
            <pc:docMk/>
            <pc:sldMk cId="612293822" sldId="400"/>
            <ac:spMk id="17" creationId="{84140412-1CD8-B911-3DCA-8DDA1571CF87}"/>
          </ac:spMkLst>
        </pc:spChg>
        <pc:spChg chg="del">
          <ac:chgData name="Agustin Greif" userId="5a4cd559-e53c-4dba-92bb-242435a2ecd9" providerId="ADAL" clId="{A1C1E4F8-CA04-4B8A-81DF-B8992DD40313}" dt="2025-08-28T19:13:46.023" v="403" actId="478"/>
          <ac:spMkLst>
            <pc:docMk/>
            <pc:sldMk cId="612293822" sldId="400"/>
            <ac:spMk id="18" creationId="{E3057922-88AF-43DE-4226-8A844CD70678}"/>
          </ac:spMkLst>
        </pc:spChg>
        <pc:grpChg chg="add mod">
          <ac:chgData name="Agustin Greif" userId="5a4cd559-e53c-4dba-92bb-242435a2ecd9" providerId="ADAL" clId="{A1C1E4F8-CA04-4B8A-81DF-B8992DD40313}" dt="2025-08-28T19:14:01.556" v="409" actId="1076"/>
          <ac:grpSpMkLst>
            <pc:docMk/>
            <pc:sldMk cId="612293822" sldId="400"/>
            <ac:grpSpMk id="3" creationId="{2DD4F420-B486-67FB-7B49-9E9AD55282A0}"/>
          </ac:grpSpMkLst>
        </pc:grpChg>
      </pc:sldChg>
      <pc:sldMasterChg chg="delSldLayout">
        <pc:chgData name="Agustin Greif" userId="5a4cd559-e53c-4dba-92bb-242435a2ecd9" providerId="ADAL" clId="{A1C1E4F8-CA04-4B8A-81DF-B8992DD40313}" dt="2025-08-28T19:52:20.385" v="505" actId="47"/>
        <pc:sldMasterMkLst>
          <pc:docMk/>
          <pc:sldMasterMk cId="0" sldId="2147483648"/>
        </pc:sldMasterMkLst>
        <pc:sldLayoutChg chg="del">
          <pc:chgData name="Agustin Greif" userId="5a4cd559-e53c-4dba-92bb-242435a2ecd9" providerId="ADAL" clId="{A1C1E4F8-CA04-4B8A-81DF-B8992DD40313}" dt="2025-08-28T19:52:20.385" v="505" actId="47"/>
          <pc:sldLayoutMkLst>
            <pc:docMk/>
            <pc:sldMasterMk cId="0" sldId="2147483648"/>
            <pc:sldLayoutMk cId="2865818401" sldId="2147483666"/>
          </pc:sldLayoutMkLst>
        </pc:sldLayoutChg>
        <pc:sldLayoutChg chg="del">
          <pc:chgData name="Agustin Greif" userId="5a4cd559-e53c-4dba-92bb-242435a2ecd9" providerId="ADAL" clId="{A1C1E4F8-CA04-4B8A-81DF-B8992DD40313}" dt="2025-08-28T19:52:20.385" v="505" actId="47"/>
          <pc:sldLayoutMkLst>
            <pc:docMk/>
            <pc:sldMasterMk cId="0" sldId="2147483648"/>
            <pc:sldLayoutMk cId="3221471650" sldId="214748366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cef.sharepoint.com/teams/URY-CloudShare/Shared%20Documents/Programmes/Social%20Policy/Pobreza/Documento%20pobreza%20monetaria%20y%20multidimensional/Pobreza%20multi%20y%20monetar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cef.sharepoint.com/teams/URY-CloudShare/Shared%20Documents/Programmes/Social%20Policy/Vivienda/Informe%20con%20CCU/Gr&#225;ficos%20informe%20vivien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icef.sharepoint.com/teams/URY-CloudShare/Shared%20Documents/Programmes/Social%20Policy/Vivienda/Informe%20con%20CCU/Gr&#225;ficos%20presentaci&#243;n%20vivien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nicef.sharepoint.com/teams/URY-CloudShare/Shared%20Documents/Programmes/Social%20Policy/Vivienda/Informe%20con%20CCU/Gr&#225;ficos%20presentaci&#243;n%20vivien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Pobrezas!$A$3</c:f>
              <c:strCache>
                <c:ptCount val="1"/>
                <c:pt idx="0">
                  <c:v>Niños, niñas y adolescentes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e Vietnam Pro" panose="020B0604020202020204" charset="0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Pobrezas!$B$2:$C$2</c:f>
              <c:strCache>
                <c:ptCount val="2"/>
                <c:pt idx="0">
                  <c:v>Pobreza Monetaria</c:v>
                </c:pt>
                <c:pt idx="1">
                  <c:v>Pobreza Multidimensional</c:v>
                </c:pt>
              </c:strCache>
            </c:strRef>
          </c:cat>
          <c:val>
            <c:numRef>
              <c:f>Pobrezas!$B$3:$C$3</c:f>
              <c:numCache>
                <c:formatCode>0</c:formatCode>
                <c:ptCount val="2"/>
                <c:pt idx="0">
                  <c:v>28.92</c:v>
                </c:pt>
                <c:pt idx="1">
                  <c:v>28.25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F-49E4-938E-62C015293569}"/>
            </c:ext>
          </c:extLst>
        </c:ser>
        <c:ser>
          <c:idx val="1"/>
          <c:order val="1"/>
          <c:tx>
            <c:strRef>
              <c:f>Pobrezas!$A$4</c:f>
              <c:strCache>
                <c:ptCount val="1"/>
                <c:pt idx="0">
                  <c:v>Personas adultas</c:v>
                </c:pt>
              </c:strCache>
            </c:strRef>
          </c:tx>
          <c:spPr>
            <a:solidFill>
              <a:srgbClr val="F5A6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e Vietnam Pro" panose="020B0604020202020204" charset="0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Pobrezas!$B$2:$C$2</c:f>
              <c:strCache>
                <c:ptCount val="2"/>
                <c:pt idx="0">
                  <c:v>Pobreza Monetaria</c:v>
                </c:pt>
                <c:pt idx="1">
                  <c:v>Pobreza Multidimensional</c:v>
                </c:pt>
              </c:strCache>
            </c:strRef>
          </c:cat>
          <c:val>
            <c:numRef>
              <c:f>Pobrezas!$B$4:$C$4</c:f>
              <c:numCache>
                <c:formatCode>0</c:formatCode>
                <c:ptCount val="2"/>
                <c:pt idx="0">
                  <c:v>13.56</c:v>
                </c:pt>
                <c:pt idx="1">
                  <c:v>15.88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1F-49E4-938E-62C0152935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6381103"/>
        <c:axId val="1846388783"/>
      </c:barChart>
      <c:catAx>
        <c:axId val="1846381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e Vietnam Pro" panose="020B0604020202020204" charset="0"/>
                <a:ea typeface="+mn-ea"/>
                <a:cs typeface="+mn-cs"/>
              </a:defRPr>
            </a:pPr>
            <a:endParaRPr lang="es-UY"/>
          </a:p>
        </c:txPr>
        <c:crossAx val="1846388783"/>
        <c:crosses val="autoZero"/>
        <c:auto val="1"/>
        <c:lblAlgn val="ctr"/>
        <c:lblOffset val="100"/>
        <c:noMultiLvlLbl val="0"/>
      </c:catAx>
      <c:valAx>
        <c:axId val="1846388783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e Vietnam Pro" panose="020B0604020202020204" charset="0"/>
                <a:ea typeface="+mn-ea"/>
                <a:cs typeface="+mn-cs"/>
              </a:defRPr>
            </a:pPr>
            <a:endParaRPr lang="es-UY"/>
          </a:p>
        </c:txPr>
        <c:crossAx val="1846381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e Vietnam Pro" panose="020B0604020202020204" charset="0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latin typeface="Be Vietnam Pro" panose="020B0604020202020204" charset="0"/>
        </a:defRPr>
      </a:pPr>
      <a:endParaRPr lang="es-U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UY"/>
              <a:t>Porcentaje de hogares con privaciones de vivienda según presencia de niños, niñas y adolescentes en el hogar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'Gráfico 1'!$B$2</c:f>
              <c:strCache>
                <c:ptCount val="1"/>
                <c:pt idx="0">
                  <c:v>Hogares con niños, niñas y adolescentes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1'!$A$3:$A$9</c:f>
              <c:strCache>
                <c:ptCount val="7"/>
                <c:pt idx="0">
                  <c:v>Hacinamiento</c:v>
                </c:pt>
                <c:pt idx="1">
                  <c:v>Tenencia segura de la vivienda</c:v>
                </c:pt>
                <c:pt idx="2">
                  <c:v>Calidad de la vivienda</c:v>
                </c:pt>
                <c:pt idx="3">
                  <c:v>Saneamiento</c:v>
                </c:pt>
                <c:pt idx="4">
                  <c:v>Calefacción</c:v>
                </c:pt>
                <c:pt idx="5">
                  <c:v>Internet</c:v>
                </c:pt>
                <c:pt idx="6">
                  <c:v>Alguna privación</c:v>
                </c:pt>
              </c:strCache>
            </c:strRef>
          </c:cat>
          <c:val>
            <c:numRef>
              <c:f>'Gráfico 1'!$B$3:$B$9</c:f>
              <c:numCache>
                <c:formatCode>0.0%</c:formatCode>
                <c:ptCount val="7"/>
                <c:pt idx="0">
                  <c:v>0.17299999999999999</c:v>
                </c:pt>
                <c:pt idx="1">
                  <c:v>9.1999999999999998E-2</c:v>
                </c:pt>
                <c:pt idx="2">
                  <c:v>0.20499999999999999</c:v>
                </c:pt>
                <c:pt idx="3">
                  <c:v>5.2999999999999999E-2</c:v>
                </c:pt>
                <c:pt idx="4">
                  <c:v>9.9000000000000005E-2</c:v>
                </c:pt>
                <c:pt idx="5">
                  <c:v>0.16600000000000001</c:v>
                </c:pt>
                <c:pt idx="6">
                  <c:v>0.443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6-491A-864B-7971FCA689AD}"/>
            </c:ext>
          </c:extLst>
        </c:ser>
        <c:ser>
          <c:idx val="1"/>
          <c:order val="1"/>
          <c:tx>
            <c:strRef>
              <c:f>'Gráfico 1'!$C$2</c:f>
              <c:strCache>
                <c:ptCount val="1"/>
                <c:pt idx="0">
                  <c:v>Hogares sin niños, niñas y adolescentes</c:v>
                </c:pt>
              </c:strCache>
            </c:strRef>
          </c:tx>
          <c:spPr>
            <a:solidFill>
              <a:srgbClr val="F5A6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'Gráfico 1'!$A$3:$A$9</c:f>
              <c:strCache>
                <c:ptCount val="7"/>
                <c:pt idx="0">
                  <c:v>Hacinamiento</c:v>
                </c:pt>
                <c:pt idx="1">
                  <c:v>Tenencia segura de la vivienda</c:v>
                </c:pt>
                <c:pt idx="2">
                  <c:v>Calidad de la vivienda</c:v>
                </c:pt>
                <c:pt idx="3">
                  <c:v>Saneamiento</c:v>
                </c:pt>
                <c:pt idx="4">
                  <c:v>Calefacción</c:v>
                </c:pt>
                <c:pt idx="5">
                  <c:v>Internet</c:v>
                </c:pt>
                <c:pt idx="6">
                  <c:v>Alguna privación</c:v>
                </c:pt>
              </c:strCache>
            </c:strRef>
          </c:cat>
          <c:val>
            <c:numRef>
              <c:f>'Gráfico 1'!$C$3:$C$9</c:f>
              <c:numCache>
                <c:formatCode>0.0%</c:formatCode>
                <c:ptCount val="7"/>
                <c:pt idx="0">
                  <c:v>8.9999999999999993E-3</c:v>
                </c:pt>
                <c:pt idx="1">
                  <c:v>4.9000000000000002E-2</c:v>
                </c:pt>
                <c:pt idx="2">
                  <c:v>0.114</c:v>
                </c:pt>
                <c:pt idx="3">
                  <c:v>3.6999999999999998E-2</c:v>
                </c:pt>
                <c:pt idx="4">
                  <c:v>8.5999999999999993E-2</c:v>
                </c:pt>
                <c:pt idx="5">
                  <c:v>0.19600000000000001</c:v>
                </c:pt>
                <c:pt idx="6">
                  <c:v>0.34200000000000003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6-491A-864B-7971FCA689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80172607"/>
        <c:axId val="380168767"/>
      </c:barChart>
      <c:catAx>
        <c:axId val="3801726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380168767"/>
        <c:crosses val="autoZero"/>
        <c:auto val="1"/>
        <c:lblAlgn val="ctr"/>
        <c:lblOffset val="100"/>
        <c:noMultiLvlLbl val="0"/>
      </c:catAx>
      <c:valAx>
        <c:axId val="380168767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38017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U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2A-4B13-AD25-ED73B67772ED}"/>
              </c:ext>
            </c:extLst>
          </c:dPt>
          <c:dPt>
            <c:idx val="1"/>
            <c:bubble3D val="0"/>
            <c:spPr>
              <a:solidFill>
                <a:srgbClr val="DDDF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2A-4B13-AD25-ED73B67772ED}"/>
              </c:ext>
            </c:extLst>
          </c:dPt>
          <c:dPt>
            <c:idx val="2"/>
            <c:bubble3D val="0"/>
            <c:spPr>
              <a:solidFill>
                <a:srgbClr val="507D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2A-4B13-AD25-ED73B67772ED}"/>
              </c:ext>
            </c:extLst>
          </c:dPt>
          <c:dPt>
            <c:idx val="3"/>
            <c:bubble3D val="0"/>
            <c:spPr>
              <a:solidFill>
                <a:srgbClr val="F5A6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2A-4B13-AD25-ED73B67772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Sheet1!$A$3:$A$6</c:f>
              <c:strCache>
                <c:ptCount val="4"/>
                <c:pt idx="0">
                  <c:v>MVOT</c:v>
                </c:pt>
                <c:pt idx="1">
                  <c:v>ANV</c:v>
                </c:pt>
                <c:pt idx="2">
                  <c:v>BHU</c:v>
                </c:pt>
                <c:pt idx="3">
                  <c:v>MEVIR</c:v>
                </c:pt>
              </c:strCache>
            </c:strRef>
          </c:cat>
          <c:val>
            <c:numRef>
              <c:f>Sheet1!$B$3:$B$6</c:f>
              <c:numCache>
                <c:formatCode>0%</c:formatCode>
                <c:ptCount val="4"/>
                <c:pt idx="0">
                  <c:v>0.6</c:v>
                </c:pt>
                <c:pt idx="1">
                  <c:v>0.25</c:v>
                </c:pt>
                <c:pt idx="2">
                  <c:v>0.09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2A-4B13-AD25-ED73B67772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UY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/>
              <a:t>Cantidad de soluciones habitacionales terminadas por año, según programa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s-U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'Sheet2 (2)'!$A$3</c:f>
              <c:strCache>
                <c:ptCount val="1"/>
                <c:pt idx="0">
                  <c:v>TOTAL SPV</c:v>
                </c:pt>
              </c:strCache>
            </c:strRef>
          </c:tx>
          <c:spPr>
            <a:solidFill>
              <a:srgbClr val="F5A6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'Sheet2 (2)'!$B$2:$J$2</c:f>
              <c:numCache>
                <c:formatCode>0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'Sheet2 (2)'!$B$3:$J$3</c:f>
              <c:numCache>
                <c:formatCode>#,##0</c:formatCode>
                <c:ptCount val="9"/>
                <c:pt idx="0">
                  <c:v>10492</c:v>
                </c:pt>
                <c:pt idx="1">
                  <c:v>18303</c:v>
                </c:pt>
                <c:pt idx="2">
                  <c:v>17250</c:v>
                </c:pt>
                <c:pt idx="3">
                  <c:v>16992</c:v>
                </c:pt>
                <c:pt idx="4">
                  <c:v>12685</c:v>
                </c:pt>
                <c:pt idx="5">
                  <c:v>13593</c:v>
                </c:pt>
                <c:pt idx="6">
                  <c:v>15990</c:v>
                </c:pt>
                <c:pt idx="7">
                  <c:v>15089</c:v>
                </c:pt>
                <c:pt idx="8">
                  <c:v>14534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5-4BF2-80D0-1DC34D49D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9"/>
        <c:axId val="1972237152"/>
        <c:axId val="1972243872"/>
      </c:barChart>
      <c:catAx>
        <c:axId val="197223715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s-UY"/>
          </a:p>
        </c:txPr>
        <c:crossAx val="1972243872"/>
        <c:crosses val="autoZero"/>
        <c:auto val="1"/>
        <c:lblAlgn val="ctr"/>
        <c:lblOffset val="100"/>
        <c:noMultiLvlLbl val="0"/>
      </c:catAx>
      <c:valAx>
        <c:axId val="19722438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7223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latin typeface="Trebuchet MS" panose="020B0603020202020204" pitchFamily="34" charset="0"/>
        </a:defRPr>
      </a:pPr>
      <a:endParaRPr lang="es-U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2B60C7-6EA7-A846-BA3B-AE0E1893D486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AB552A9-BC10-1B4C-BCA8-BD3CCDC5CDE5}">
      <dgm:prSet phldrT="[Texto]" custT="1"/>
      <dgm:spPr>
        <a:solidFill>
          <a:srgbClr val="F5A625"/>
        </a:solidFill>
      </dgm:spPr>
      <dgm:t>
        <a:bodyPr/>
        <a:lstStyle/>
        <a:p>
          <a:pPr algn="ctr"/>
          <a:r>
            <a:rPr lang="es-MX" sz="4000" b="1" dirty="0"/>
            <a:t>IPM</a:t>
          </a:r>
        </a:p>
      </dgm:t>
    </dgm:pt>
    <dgm:pt modelId="{53D0433A-50DD-0F47-AAA5-05E66C216689}" type="parTrans" cxnId="{DC835D37-EF33-9845-82B1-9A53E9E23F5F}">
      <dgm:prSet/>
      <dgm:spPr/>
      <dgm:t>
        <a:bodyPr/>
        <a:lstStyle/>
        <a:p>
          <a:pPr algn="ctr"/>
          <a:endParaRPr lang="es-MX" sz="2000" b="1"/>
        </a:p>
      </dgm:t>
    </dgm:pt>
    <dgm:pt modelId="{0E629280-A199-814F-94EF-A131BFBE8BF2}" type="sibTrans" cxnId="{DC835D37-EF33-9845-82B1-9A53E9E23F5F}">
      <dgm:prSet/>
      <dgm:spPr/>
      <dgm:t>
        <a:bodyPr/>
        <a:lstStyle/>
        <a:p>
          <a:pPr algn="ctr"/>
          <a:endParaRPr lang="es-MX" sz="2000" b="1"/>
        </a:p>
      </dgm:t>
    </dgm:pt>
    <dgm:pt modelId="{DFA0B80B-BD24-7E45-8941-5B9D79E98283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MX" sz="2000" b="1" dirty="0"/>
            <a:t>Educación</a:t>
          </a:r>
        </a:p>
      </dgm:t>
    </dgm:pt>
    <dgm:pt modelId="{A9DD3C26-D8A2-9E43-8DC1-3A601C9EAA9F}" type="parTrans" cxnId="{706063D7-4223-E246-96FD-383D4EEBAE7A}">
      <dgm:prSet/>
      <dgm:spPr/>
      <dgm:t>
        <a:bodyPr/>
        <a:lstStyle/>
        <a:p>
          <a:pPr algn="ctr"/>
          <a:endParaRPr lang="es-MX" sz="2000" b="1"/>
        </a:p>
      </dgm:t>
    </dgm:pt>
    <dgm:pt modelId="{3456A1EE-7915-4A46-B19B-EC2FDDD70001}" type="sibTrans" cxnId="{706063D7-4223-E246-96FD-383D4EEBAE7A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endParaRPr lang="es-MX" sz="2000" b="1"/>
        </a:p>
      </dgm:t>
    </dgm:pt>
    <dgm:pt modelId="{D94BE3E3-B8BD-894E-92F7-E2DFC0198F16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MX" sz="2000" b="1" dirty="0"/>
            <a:t>Vivienda</a:t>
          </a:r>
        </a:p>
      </dgm:t>
    </dgm:pt>
    <dgm:pt modelId="{A26537D7-8945-7744-BD07-7E5F61B57361}" type="parTrans" cxnId="{3559DF37-D2D6-A248-997A-A0C38302A870}">
      <dgm:prSet/>
      <dgm:spPr/>
      <dgm:t>
        <a:bodyPr/>
        <a:lstStyle/>
        <a:p>
          <a:pPr algn="ctr"/>
          <a:endParaRPr lang="es-MX" sz="2000" b="1"/>
        </a:p>
      </dgm:t>
    </dgm:pt>
    <dgm:pt modelId="{7C209120-5A50-D24E-B8D7-BDCFE3640A4B}" type="sibTrans" cxnId="{3559DF37-D2D6-A248-997A-A0C38302A870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endParaRPr lang="es-MX" sz="2000" b="1"/>
        </a:p>
      </dgm:t>
    </dgm:pt>
    <dgm:pt modelId="{5562B629-A3F3-934B-9237-7EACEA9A46DB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MX" sz="2000" b="1" dirty="0"/>
            <a:t>Servicios básicos</a:t>
          </a:r>
        </a:p>
      </dgm:t>
    </dgm:pt>
    <dgm:pt modelId="{DA55F1F4-3D53-FF4A-A399-97770882AFE3}" type="parTrans" cxnId="{EB8C3CA9-4D7F-7348-93A0-7C47CF94773A}">
      <dgm:prSet/>
      <dgm:spPr/>
      <dgm:t>
        <a:bodyPr/>
        <a:lstStyle/>
        <a:p>
          <a:pPr algn="ctr"/>
          <a:endParaRPr lang="es-MX" sz="2000" b="1"/>
        </a:p>
      </dgm:t>
    </dgm:pt>
    <dgm:pt modelId="{0ECC49BA-D74D-D445-AA8A-6AFDAA434B78}" type="sibTrans" cxnId="{EB8C3CA9-4D7F-7348-93A0-7C47CF94773A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endParaRPr lang="es-MX" sz="2000" b="1"/>
        </a:p>
      </dgm:t>
    </dgm:pt>
    <dgm:pt modelId="{0CDAB459-1BCF-614E-AEC3-71C0F7238050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MX" sz="2000" b="1" dirty="0"/>
            <a:t>Seguridad social</a:t>
          </a:r>
        </a:p>
      </dgm:t>
    </dgm:pt>
    <dgm:pt modelId="{67CA3407-E563-6E47-9291-10861866E90E}" type="parTrans" cxnId="{E0927D20-E8DB-514E-9323-91F18AFB9F72}">
      <dgm:prSet/>
      <dgm:spPr/>
      <dgm:t>
        <a:bodyPr/>
        <a:lstStyle/>
        <a:p>
          <a:pPr algn="ctr"/>
          <a:endParaRPr lang="es-MX" sz="2000" b="1"/>
        </a:p>
      </dgm:t>
    </dgm:pt>
    <dgm:pt modelId="{6A858BE7-8B1B-9943-A3EC-5F90D69621E9}" type="sibTrans" cxnId="{E0927D20-E8DB-514E-9323-91F18AFB9F72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endParaRPr lang="es-MX" sz="2000" b="1"/>
        </a:p>
      </dgm:t>
    </dgm:pt>
    <dgm:pt modelId="{B9881697-71CF-AC4F-AF27-F8250EE4DBFB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MX" sz="2000" b="1" dirty="0"/>
            <a:t>Empleo</a:t>
          </a:r>
        </a:p>
      </dgm:t>
    </dgm:pt>
    <dgm:pt modelId="{9D95BCB0-6693-2745-BF12-FD11F98FE3B4}" type="parTrans" cxnId="{069074FD-6F0F-3343-9965-F5E4A9BA5CE8}">
      <dgm:prSet/>
      <dgm:spPr/>
      <dgm:t>
        <a:bodyPr/>
        <a:lstStyle/>
        <a:p>
          <a:pPr algn="ctr"/>
          <a:endParaRPr lang="es-MX" sz="2000" b="1"/>
        </a:p>
      </dgm:t>
    </dgm:pt>
    <dgm:pt modelId="{8FC53384-3783-764F-A10A-452CBFCE3CDE}" type="sibTrans" cxnId="{069074FD-6F0F-3343-9965-F5E4A9BA5CE8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endParaRPr lang="es-MX" sz="2000" b="1"/>
        </a:p>
      </dgm:t>
    </dgm:pt>
    <dgm:pt modelId="{33FC9C08-394A-CD4E-8491-B6FAFEBB1B1B}" type="pres">
      <dgm:prSet presAssocID="{332B60C7-6EA7-A846-BA3B-AE0E1893D48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8C0C00-AF7F-EE46-849A-271F3B550CB7}" type="pres">
      <dgm:prSet presAssocID="{0AB552A9-BC10-1B4C-BCA8-BD3CCDC5CDE5}" presName="centerShape" presStyleLbl="node0" presStyleIdx="0" presStyleCnt="1"/>
      <dgm:spPr/>
    </dgm:pt>
    <dgm:pt modelId="{9044EFDE-052A-5A4E-8A93-932E12506052}" type="pres">
      <dgm:prSet presAssocID="{DFA0B80B-BD24-7E45-8941-5B9D79E98283}" presName="node" presStyleLbl="node1" presStyleIdx="0" presStyleCnt="5">
        <dgm:presLayoutVars>
          <dgm:bulletEnabled val="1"/>
        </dgm:presLayoutVars>
      </dgm:prSet>
      <dgm:spPr/>
    </dgm:pt>
    <dgm:pt modelId="{039D35AC-932F-004B-8176-A62AA6D794E4}" type="pres">
      <dgm:prSet presAssocID="{DFA0B80B-BD24-7E45-8941-5B9D79E98283}" presName="dummy" presStyleCnt="0"/>
      <dgm:spPr/>
    </dgm:pt>
    <dgm:pt modelId="{FBB13B0B-2482-FA45-9D8E-212113319EDB}" type="pres">
      <dgm:prSet presAssocID="{3456A1EE-7915-4A46-B19B-EC2FDDD70001}" presName="sibTrans" presStyleLbl="sibTrans2D1" presStyleIdx="0" presStyleCnt="5"/>
      <dgm:spPr/>
    </dgm:pt>
    <dgm:pt modelId="{24B8890B-F485-9E4A-A1D1-48879554CF59}" type="pres">
      <dgm:prSet presAssocID="{D94BE3E3-B8BD-894E-92F7-E2DFC0198F16}" presName="node" presStyleLbl="node1" presStyleIdx="1" presStyleCnt="5">
        <dgm:presLayoutVars>
          <dgm:bulletEnabled val="1"/>
        </dgm:presLayoutVars>
      </dgm:prSet>
      <dgm:spPr/>
    </dgm:pt>
    <dgm:pt modelId="{5A7A1D7D-7575-BE41-BCC4-938F187806F1}" type="pres">
      <dgm:prSet presAssocID="{D94BE3E3-B8BD-894E-92F7-E2DFC0198F16}" presName="dummy" presStyleCnt="0"/>
      <dgm:spPr/>
    </dgm:pt>
    <dgm:pt modelId="{8F6440AD-D49A-7342-B13C-7CA0408E80B7}" type="pres">
      <dgm:prSet presAssocID="{7C209120-5A50-D24E-B8D7-BDCFE3640A4B}" presName="sibTrans" presStyleLbl="sibTrans2D1" presStyleIdx="1" presStyleCnt="5"/>
      <dgm:spPr/>
    </dgm:pt>
    <dgm:pt modelId="{E053567B-7216-5D4E-B2AC-E3BD3E237B07}" type="pres">
      <dgm:prSet presAssocID="{5562B629-A3F3-934B-9237-7EACEA9A46DB}" presName="node" presStyleLbl="node1" presStyleIdx="2" presStyleCnt="5">
        <dgm:presLayoutVars>
          <dgm:bulletEnabled val="1"/>
        </dgm:presLayoutVars>
      </dgm:prSet>
      <dgm:spPr/>
    </dgm:pt>
    <dgm:pt modelId="{CFED0476-91C9-0A4A-AC97-31D7BB1F5ED4}" type="pres">
      <dgm:prSet presAssocID="{5562B629-A3F3-934B-9237-7EACEA9A46DB}" presName="dummy" presStyleCnt="0"/>
      <dgm:spPr/>
    </dgm:pt>
    <dgm:pt modelId="{2CD5D884-C019-1E42-89F0-E78E03E5EA79}" type="pres">
      <dgm:prSet presAssocID="{0ECC49BA-D74D-D445-AA8A-6AFDAA434B78}" presName="sibTrans" presStyleLbl="sibTrans2D1" presStyleIdx="2" presStyleCnt="5"/>
      <dgm:spPr/>
    </dgm:pt>
    <dgm:pt modelId="{2777AFC2-66E9-9C48-B532-6E860C2BD781}" type="pres">
      <dgm:prSet presAssocID="{0CDAB459-1BCF-614E-AEC3-71C0F7238050}" presName="node" presStyleLbl="node1" presStyleIdx="3" presStyleCnt="5">
        <dgm:presLayoutVars>
          <dgm:bulletEnabled val="1"/>
        </dgm:presLayoutVars>
      </dgm:prSet>
      <dgm:spPr/>
    </dgm:pt>
    <dgm:pt modelId="{FAEBACA1-018D-2445-B63F-5FD5DD5DECA8}" type="pres">
      <dgm:prSet presAssocID="{0CDAB459-1BCF-614E-AEC3-71C0F7238050}" presName="dummy" presStyleCnt="0"/>
      <dgm:spPr/>
    </dgm:pt>
    <dgm:pt modelId="{DE5E384C-5BE4-A142-95B4-FE87E14BEEC3}" type="pres">
      <dgm:prSet presAssocID="{6A858BE7-8B1B-9943-A3EC-5F90D69621E9}" presName="sibTrans" presStyleLbl="sibTrans2D1" presStyleIdx="3" presStyleCnt="5"/>
      <dgm:spPr/>
    </dgm:pt>
    <dgm:pt modelId="{0784F6AF-256A-9540-8434-FB5CABA2429C}" type="pres">
      <dgm:prSet presAssocID="{B9881697-71CF-AC4F-AF27-F8250EE4DBFB}" presName="node" presStyleLbl="node1" presStyleIdx="4" presStyleCnt="5">
        <dgm:presLayoutVars>
          <dgm:bulletEnabled val="1"/>
        </dgm:presLayoutVars>
      </dgm:prSet>
      <dgm:spPr/>
    </dgm:pt>
    <dgm:pt modelId="{356483F1-C5FB-9F4D-86FA-98459B0D3643}" type="pres">
      <dgm:prSet presAssocID="{B9881697-71CF-AC4F-AF27-F8250EE4DBFB}" presName="dummy" presStyleCnt="0"/>
      <dgm:spPr/>
    </dgm:pt>
    <dgm:pt modelId="{08EBD071-EF7E-FA4C-982B-432F867A1313}" type="pres">
      <dgm:prSet presAssocID="{8FC53384-3783-764F-A10A-452CBFCE3CDE}" presName="sibTrans" presStyleLbl="sibTrans2D1" presStyleIdx="4" presStyleCnt="5"/>
      <dgm:spPr/>
    </dgm:pt>
  </dgm:ptLst>
  <dgm:cxnLst>
    <dgm:cxn modelId="{24474F0C-B69E-F648-B7DE-C7BA8AE27280}" type="presOf" srcId="{8FC53384-3783-764F-A10A-452CBFCE3CDE}" destId="{08EBD071-EF7E-FA4C-982B-432F867A1313}" srcOrd="0" destOrd="0" presId="urn:microsoft.com/office/officeart/2005/8/layout/radial6"/>
    <dgm:cxn modelId="{AA15851B-6DFE-6443-ABFD-F65799548E89}" type="presOf" srcId="{0CDAB459-1BCF-614E-AEC3-71C0F7238050}" destId="{2777AFC2-66E9-9C48-B532-6E860C2BD781}" srcOrd="0" destOrd="0" presId="urn:microsoft.com/office/officeart/2005/8/layout/radial6"/>
    <dgm:cxn modelId="{E0927D20-E8DB-514E-9323-91F18AFB9F72}" srcId="{0AB552A9-BC10-1B4C-BCA8-BD3CCDC5CDE5}" destId="{0CDAB459-1BCF-614E-AEC3-71C0F7238050}" srcOrd="3" destOrd="0" parTransId="{67CA3407-E563-6E47-9291-10861866E90E}" sibTransId="{6A858BE7-8B1B-9943-A3EC-5F90D69621E9}"/>
    <dgm:cxn modelId="{DC835D37-EF33-9845-82B1-9A53E9E23F5F}" srcId="{332B60C7-6EA7-A846-BA3B-AE0E1893D486}" destId="{0AB552A9-BC10-1B4C-BCA8-BD3CCDC5CDE5}" srcOrd="0" destOrd="0" parTransId="{53D0433A-50DD-0F47-AAA5-05E66C216689}" sibTransId="{0E629280-A199-814F-94EF-A131BFBE8BF2}"/>
    <dgm:cxn modelId="{3559DF37-D2D6-A248-997A-A0C38302A870}" srcId="{0AB552A9-BC10-1B4C-BCA8-BD3CCDC5CDE5}" destId="{D94BE3E3-B8BD-894E-92F7-E2DFC0198F16}" srcOrd="1" destOrd="0" parTransId="{A26537D7-8945-7744-BD07-7E5F61B57361}" sibTransId="{7C209120-5A50-D24E-B8D7-BDCFE3640A4B}"/>
    <dgm:cxn modelId="{CC05EC4A-B39E-DD43-9FEF-3C72681CC50D}" type="presOf" srcId="{0AB552A9-BC10-1B4C-BCA8-BD3CCDC5CDE5}" destId="{658C0C00-AF7F-EE46-849A-271F3B550CB7}" srcOrd="0" destOrd="0" presId="urn:microsoft.com/office/officeart/2005/8/layout/radial6"/>
    <dgm:cxn modelId="{5A94D353-FAEF-CB4D-8099-38A3171665CB}" type="presOf" srcId="{332B60C7-6EA7-A846-BA3B-AE0E1893D486}" destId="{33FC9C08-394A-CD4E-8491-B6FAFEBB1B1B}" srcOrd="0" destOrd="0" presId="urn:microsoft.com/office/officeart/2005/8/layout/radial6"/>
    <dgm:cxn modelId="{A0DCA27A-9E77-8448-A561-C4B049FFF56B}" type="presOf" srcId="{3456A1EE-7915-4A46-B19B-EC2FDDD70001}" destId="{FBB13B0B-2482-FA45-9D8E-212113319EDB}" srcOrd="0" destOrd="0" presId="urn:microsoft.com/office/officeart/2005/8/layout/radial6"/>
    <dgm:cxn modelId="{EB8C3CA9-4D7F-7348-93A0-7C47CF94773A}" srcId="{0AB552A9-BC10-1B4C-BCA8-BD3CCDC5CDE5}" destId="{5562B629-A3F3-934B-9237-7EACEA9A46DB}" srcOrd="2" destOrd="0" parTransId="{DA55F1F4-3D53-FF4A-A399-97770882AFE3}" sibTransId="{0ECC49BA-D74D-D445-AA8A-6AFDAA434B78}"/>
    <dgm:cxn modelId="{4D6904CA-D14F-8B4D-88B6-D27B749ECA5C}" type="presOf" srcId="{DFA0B80B-BD24-7E45-8941-5B9D79E98283}" destId="{9044EFDE-052A-5A4E-8A93-932E12506052}" srcOrd="0" destOrd="0" presId="urn:microsoft.com/office/officeart/2005/8/layout/radial6"/>
    <dgm:cxn modelId="{D54805CB-B0EB-0247-A4DF-2AE5AB938A22}" type="presOf" srcId="{D94BE3E3-B8BD-894E-92F7-E2DFC0198F16}" destId="{24B8890B-F485-9E4A-A1D1-48879554CF59}" srcOrd="0" destOrd="0" presId="urn:microsoft.com/office/officeart/2005/8/layout/radial6"/>
    <dgm:cxn modelId="{706063D7-4223-E246-96FD-383D4EEBAE7A}" srcId="{0AB552A9-BC10-1B4C-BCA8-BD3CCDC5CDE5}" destId="{DFA0B80B-BD24-7E45-8941-5B9D79E98283}" srcOrd="0" destOrd="0" parTransId="{A9DD3C26-D8A2-9E43-8DC1-3A601C9EAA9F}" sibTransId="{3456A1EE-7915-4A46-B19B-EC2FDDD70001}"/>
    <dgm:cxn modelId="{58C007E0-7ABC-7B49-B2B5-9D8D54F41256}" type="presOf" srcId="{6A858BE7-8B1B-9943-A3EC-5F90D69621E9}" destId="{DE5E384C-5BE4-A142-95B4-FE87E14BEEC3}" srcOrd="0" destOrd="0" presId="urn:microsoft.com/office/officeart/2005/8/layout/radial6"/>
    <dgm:cxn modelId="{5C8E33ED-515C-1F42-94F6-3CEE3F8C289F}" type="presOf" srcId="{0ECC49BA-D74D-D445-AA8A-6AFDAA434B78}" destId="{2CD5D884-C019-1E42-89F0-E78E03E5EA79}" srcOrd="0" destOrd="0" presId="urn:microsoft.com/office/officeart/2005/8/layout/radial6"/>
    <dgm:cxn modelId="{EAA1BAEF-6E44-134A-9AEB-64BBC71332A5}" type="presOf" srcId="{7C209120-5A50-D24E-B8D7-BDCFE3640A4B}" destId="{8F6440AD-D49A-7342-B13C-7CA0408E80B7}" srcOrd="0" destOrd="0" presId="urn:microsoft.com/office/officeart/2005/8/layout/radial6"/>
    <dgm:cxn modelId="{10A336FA-84AA-B647-910F-C7AD909A956F}" type="presOf" srcId="{5562B629-A3F3-934B-9237-7EACEA9A46DB}" destId="{E053567B-7216-5D4E-B2AC-E3BD3E237B07}" srcOrd="0" destOrd="0" presId="urn:microsoft.com/office/officeart/2005/8/layout/radial6"/>
    <dgm:cxn modelId="{069074FD-6F0F-3343-9965-F5E4A9BA5CE8}" srcId="{0AB552A9-BC10-1B4C-BCA8-BD3CCDC5CDE5}" destId="{B9881697-71CF-AC4F-AF27-F8250EE4DBFB}" srcOrd="4" destOrd="0" parTransId="{9D95BCB0-6693-2745-BF12-FD11F98FE3B4}" sibTransId="{8FC53384-3783-764F-A10A-452CBFCE3CDE}"/>
    <dgm:cxn modelId="{70C47DFD-61BD-E047-8209-F55EE966FA77}" type="presOf" srcId="{B9881697-71CF-AC4F-AF27-F8250EE4DBFB}" destId="{0784F6AF-256A-9540-8434-FB5CABA2429C}" srcOrd="0" destOrd="0" presId="urn:microsoft.com/office/officeart/2005/8/layout/radial6"/>
    <dgm:cxn modelId="{ECCF457F-00A9-B347-89C3-F9CEEA067658}" type="presParOf" srcId="{33FC9C08-394A-CD4E-8491-B6FAFEBB1B1B}" destId="{658C0C00-AF7F-EE46-849A-271F3B550CB7}" srcOrd="0" destOrd="0" presId="urn:microsoft.com/office/officeart/2005/8/layout/radial6"/>
    <dgm:cxn modelId="{5C895A5E-4F2D-864B-95F7-FD2617506A3A}" type="presParOf" srcId="{33FC9C08-394A-CD4E-8491-B6FAFEBB1B1B}" destId="{9044EFDE-052A-5A4E-8A93-932E12506052}" srcOrd="1" destOrd="0" presId="urn:microsoft.com/office/officeart/2005/8/layout/radial6"/>
    <dgm:cxn modelId="{0A39BD02-F3F5-CA41-9351-5F9EDA2B3C31}" type="presParOf" srcId="{33FC9C08-394A-CD4E-8491-B6FAFEBB1B1B}" destId="{039D35AC-932F-004B-8176-A62AA6D794E4}" srcOrd="2" destOrd="0" presId="urn:microsoft.com/office/officeart/2005/8/layout/radial6"/>
    <dgm:cxn modelId="{8FF5B81A-DBFE-404E-9AD1-A3BD2978E8A3}" type="presParOf" srcId="{33FC9C08-394A-CD4E-8491-B6FAFEBB1B1B}" destId="{FBB13B0B-2482-FA45-9D8E-212113319EDB}" srcOrd="3" destOrd="0" presId="urn:microsoft.com/office/officeart/2005/8/layout/radial6"/>
    <dgm:cxn modelId="{86FFB767-830B-374D-A33E-5B3B40E7F990}" type="presParOf" srcId="{33FC9C08-394A-CD4E-8491-B6FAFEBB1B1B}" destId="{24B8890B-F485-9E4A-A1D1-48879554CF59}" srcOrd="4" destOrd="0" presId="urn:microsoft.com/office/officeart/2005/8/layout/radial6"/>
    <dgm:cxn modelId="{8492CF2B-F3CD-EF48-9389-23F838764A5A}" type="presParOf" srcId="{33FC9C08-394A-CD4E-8491-B6FAFEBB1B1B}" destId="{5A7A1D7D-7575-BE41-BCC4-938F187806F1}" srcOrd="5" destOrd="0" presId="urn:microsoft.com/office/officeart/2005/8/layout/radial6"/>
    <dgm:cxn modelId="{54591AB5-9871-8B47-BEB5-B2EFB51C86C2}" type="presParOf" srcId="{33FC9C08-394A-CD4E-8491-B6FAFEBB1B1B}" destId="{8F6440AD-D49A-7342-B13C-7CA0408E80B7}" srcOrd="6" destOrd="0" presId="urn:microsoft.com/office/officeart/2005/8/layout/radial6"/>
    <dgm:cxn modelId="{F234307A-987A-7E47-8258-1C2885EA8FF5}" type="presParOf" srcId="{33FC9C08-394A-CD4E-8491-B6FAFEBB1B1B}" destId="{E053567B-7216-5D4E-B2AC-E3BD3E237B07}" srcOrd="7" destOrd="0" presId="urn:microsoft.com/office/officeart/2005/8/layout/radial6"/>
    <dgm:cxn modelId="{673A5D15-8E23-F04F-A4F0-12D3790CC618}" type="presParOf" srcId="{33FC9C08-394A-CD4E-8491-B6FAFEBB1B1B}" destId="{CFED0476-91C9-0A4A-AC97-31D7BB1F5ED4}" srcOrd="8" destOrd="0" presId="urn:microsoft.com/office/officeart/2005/8/layout/radial6"/>
    <dgm:cxn modelId="{7486A77A-0068-7547-99E7-022EC3B34CCD}" type="presParOf" srcId="{33FC9C08-394A-CD4E-8491-B6FAFEBB1B1B}" destId="{2CD5D884-C019-1E42-89F0-E78E03E5EA79}" srcOrd="9" destOrd="0" presId="urn:microsoft.com/office/officeart/2005/8/layout/radial6"/>
    <dgm:cxn modelId="{8428AD20-4BD8-A845-B1C9-68EC4402F4F7}" type="presParOf" srcId="{33FC9C08-394A-CD4E-8491-B6FAFEBB1B1B}" destId="{2777AFC2-66E9-9C48-B532-6E860C2BD781}" srcOrd="10" destOrd="0" presId="urn:microsoft.com/office/officeart/2005/8/layout/radial6"/>
    <dgm:cxn modelId="{BBDA3111-554B-8141-B494-290C82A1EC70}" type="presParOf" srcId="{33FC9C08-394A-CD4E-8491-B6FAFEBB1B1B}" destId="{FAEBACA1-018D-2445-B63F-5FD5DD5DECA8}" srcOrd="11" destOrd="0" presId="urn:microsoft.com/office/officeart/2005/8/layout/radial6"/>
    <dgm:cxn modelId="{E5D395EF-6E78-0B4A-8412-013452457130}" type="presParOf" srcId="{33FC9C08-394A-CD4E-8491-B6FAFEBB1B1B}" destId="{DE5E384C-5BE4-A142-95B4-FE87E14BEEC3}" srcOrd="12" destOrd="0" presId="urn:microsoft.com/office/officeart/2005/8/layout/radial6"/>
    <dgm:cxn modelId="{857FABA7-952E-8E4F-9695-8CEAD0DFD6C1}" type="presParOf" srcId="{33FC9C08-394A-CD4E-8491-B6FAFEBB1B1B}" destId="{0784F6AF-256A-9540-8434-FB5CABA2429C}" srcOrd="13" destOrd="0" presId="urn:microsoft.com/office/officeart/2005/8/layout/radial6"/>
    <dgm:cxn modelId="{C3BCAD7E-E7FD-3448-8381-91396702AD5B}" type="presParOf" srcId="{33FC9C08-394A-CD4E-8491-B6FAFEBB1B1B}" destId="{356483F1-C5FB-9F4D-86FA-98459B0D3643}" srcOrd="14" destOrd="0" presId="urn:microsoft.com/office/officeart/2005/8/layout/radial6"/>
    <dgm:cxn modelId="{A89EEC72-8450-F14F-92B8-C11361C70A49}" type="presParOf" srcId="{33FC9C08-394A-CD4E-8491-B6FAFEBB1B1B}" destId="{08EBD071-EF7E-FA4C-982B-432F867A1313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BD071-EF7E-FA4C-982B-432F867A1313}">
      <dsp:nvSpPr>
        <dsp:cNvPr id="0" name=""/>
        <dsp:cNvSpPr/>
      </dsp:nvSpPr>
      <dsp:spPr>
        <a:xfrm>
          <a:off x="871135" y="790302"/>
          <a:ext cx="5268128" cy="5268128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E384C-5BE4-A142-95B4-FE87E14BEEC3}">
      <dsp:nvSpPr>
        <dsp:cNvPr id="0" name=""/>
        <dsp:cNvSpPr/>
      </dsp:nvSpPr>
      <dsp:spPr>
        <a:xfrm>
          <a:off x="871135" y="790302"/>
          <a:ext cx="5268128" cy="5268128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5D884-C019-1E42-89F0-E78E03E5EA79}">
      <dsp:nvSpPr>
        <dsp:cNvPr id="0" name=""/>
        <dsp:cNvSpPr/>
      </dsp:nvSpPr>
      <dsp:spPr>
        <a:xfrm>
          <a:off x="871135" y="790302"/>
          <a:ext cx="5268128" cy="5268128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440AD-D49A-7342-B13C-7CA0408E80B7}">
      <dsp:nvSpPr>
        <dsp:cNvPr id="0" name=""/>
        <dsp:cNvSpPr/>
      </dsp:nvSpPr>
      <dsp:spPr>
        <a:xfrm>
          <a:off x="871135" y="790302"/>
          <a:ext cx="5268128" cy="5268128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13B0B-2482-FA45-9D8E-212113319EDB}">
      <dsp:nvSpPr>
        <dsp:cNvPr id="0" name=""/>
        <dsp:cNvSpPr/>
      </dsp:nvSpPr>
      <dsp:spPr>
        <a:xfrm>
          <a:off x="871135" y="790302"/>
          <a:ext cx="5268128" cy="5268128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C0C00-AF7F-EE46-849A-271F3B550CB7}">
      <dsp:nvSpPr>
        <dsp:cNvPr id="0" name=""/>
        <dsp:cNvSpPr/>
      </dsp:nvSpPr>
      <dsp:spPr>
        <a:xfrm>
          <a:off x="2291729" y="2210897"/>
          <a:ext cx="2426940" cy="2426940"/>
        </a:xfrm>
        <a:prstGeom prst="ellipse">
          <a:avLst/>
        </a:prstGeom>
        <a:solidFill>
          <a:srgbClr val="F5A6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b="1" kern="1200" dirty="0"/>
            <a:t>IPM</a:t>
          </a:r>
        </a:p>
      </dsp:txBody>
      <dsp:txXfrm>
        <a:off x="2647146" y="2566314"/>
        <a:ext cx="1716106" cy="1716106"/>
      </dsp:txXfrm>
    </dsp:sp>
    <dsp:sp modelId="{9044EFDE-052A-5A4E-8A93-932E12506052}">
      <dsp:nvSpPr>
        <dsp:cNvPr id="0" name=""/>
        <dsp:cNvSpPr/>
      </dsp:nvSpPr>
      <dsp:spPr>
        <a:xfrm>
          <a:off x="2655770" y="2032"/>
          <a:ext cx="1698858" cy="1698858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Educación</a:t>
          </a:r>
        </a:p>
      </dsp:txBody>
      <dsp:txXfrm>
        <a:off x="2904562" y="250824"/>
        <a:ext cx="1201274" cy="1201274"/>
      </dsp:txXfrm>
    </dsp:sp>
    <dsp:sp modelId="{24B8890B-F485-9E4A-A1D1-48879554CF59}">
      <dsp:nvSpPr>
        <dsp:cNvPr id="0" name=""/>
        <dsp:cNvSpPr/>
      </dsp:nvSpPr>
      <dsp:spPr>
        <a:xfrm>
          <a:off x="5102749" y="1779866"/>
          <a:ext cx="1698858" cy="169885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Vivienda</a:t>
          </a:r>
        </a:p>
      </dsp:txBody>
      <dsp:txXfrm>
        <a:off x="5351541" y="2028658"/>
        <a:ext cx="1201274" cy="1201274"/>
      </dsp:txXfrm>
    </dsp:sp>
    <dsp:sp modelId="{E053567B-7216-5D4E-B2AC-E3BD3E237B07}">
      <dsp:nvSpPr>
        <dsp:cNvPr id="0" name=""/>
        <dsp:cNvSpPr/>
      </dsp:nvSpPr>
      <dsp:spPr>
        <a:xfrm>
          <a:off x="4168086" y="4656462"/>
          <a:ext cx="1698858" cy="169885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Servicios básicos</a:t>
          </a:r>
        </a:p>
      </dsp:txBody>
      <dsp:txXfrm>
        <a:off x="4416878" y="4905254"/>
        <a:ext cx="1201274" cy="1201274"/>
      </dsp:txXfrm>
    </dsp:sp>
    <dsp:sp modelId="{2777AFC2-66E9-9C48-B532-6E860C2BD781}">
      <dsp:nvSpPr>
        <dsp:cNvPr id="0" name=""/>
        <dsp:cNvSpPr/>
      </dsp:nvSpPr>
      <dsp:spPr>
        <a:xfrm>
          <a:off x="1143455" y="4656462"/>
          <a:ext cx="1698858" cy="1698858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Seguridad social</a:t>
          </a:r>
        </a:p>
      </dsp:txBody>
      <dsp:txXfrm>
        <a:off x="1392247" y="4905254"/>
        <a:ext cx="1201274" cy="1201274"/>
      </dsp:txXfrm>
    </dsp:sp>
    <dsp:sp modelId="{0784F6AF-256A-9540-8434-FB5CABA2429C}">
      <dsp:nvSpPr>
        <dsp:cNvPr id="0" name=""/>
        <dsp:cNvSpPr/>
      </dsp:nvSpPr>
      <dsp:spPr>
        <a:xfrm>
          <a:off x="208792" y="1779866"/>
          <a:ext cx="1698858" cy="1698858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Empleo</a:t>
          </a:r>
        </a:p>
      </dsp:txBody>
      <dsp:txXfrm>
        <a:off x="457584" y="2028658"/>
        <a:ext cx="1201274" cy="1201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0" i="0">
                <a:solidFill>
                  <a:srgbClr val="F7F9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29816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1956595"/>
            <a:ext cx="806258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94734" y="3503049"/>
            <a:ext cx="8062582" cy="6807897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lato de pasta pappardelle con mantequilla de perejil, avellanas tostadas y queso parmesano rallado"/>
          <p:cNvSpPr>
            <a:spLocks noGrp="1"/>
          </p:cNvSpPr>
          <p:nvPr>
            <p:ph type="pic" idx="22"/>
          </p:nvPr>
        </p:nvSpPr>
        <p:spPr>
          <a:xfrm>
            <a:off x="10052050" y="-335806"/>
            <a:ext cx="9000735" cy="120018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994734" y="890088"/>
            <a:ext cx="8062582" cy="1183293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80505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i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1956595"/>
            <a:ext cx="806258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Subtítulo de diapositiva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94734" y="3503049"/>
            <a:ext cx="8062582" cy="6807897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994734" y="890088"/>
            <a:ext cx="8062582" cy="1183293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60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i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1956595"/>
            <a:ext cx="806258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Subtítulo de diapositiva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94734" y="3503049"/>
            <a:ext cx="8062582" cy="6807897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994734" y="890088"/>
            <a:ext cx="8062582" cy="1183293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64650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994731" y="3738369"/>
            <a:ext cx="18114635" cy="3832613"/>
          </a:xfrm>
          <a:prstGeom prst="rect">
            <a:avLst/>
          </a:prstGeom>
        </p:spPr>
        <p:txBody>
          <a:bodyPr anchor="ctr"/>
          <a:lstStyle>
            <a:lvl1pPr>
              <a:defRPr sz="9564" b="0" spc="-1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878583" y="10767143"/>
            <a:ext cx="336632" cy="3309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5165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994734" y="890088"/>
            <a:ext cx="18114632" cy="1183169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10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1956595"/>
            <a:ext cx="1811463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Subtítulo de diapositiva</a:t>
            </a:r>
          </a:p>
        </p:txBody>
      </p:sp>
      <p:sp>
        <p:nvSpPr>
          <p:cNvPr id="1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59083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994734" y="890088"/>
            <a:ext cx="18114632" cy="1183293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1956595"/>
            <a:ext cx="1811463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Subtítulo de agenda</a:t>
            </a:r>
          </a:p>
        </p:txBody>
      </p:sp>
      <p:sp>
        <p:nvSpPr>
          <p:cNvPr id="11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680625">
              <a:lnSpc>
                <a:spcPct val="100000"/>
              </a:lnSpc>
              <a:spcBef>
                <a:spcPts val="1484"/>
              </a:spcBef>
              <a:buSzTx/>
              <a:buNone/>
              <a:defRPr sz="4535" spc="-45"/>
            </a:lvl1pPr>
            <a:lvl2pPr marL="0" indent="376961" defTabSz="680625">
              <a:lnSpc>
                <a:spcPct val="100000"/>
              </a:lnSpc>
              <a:spcBef>
                <a:spcPts val="1484"/>
              </a:spcBef>
              <a:buSzTx/>
              <a:buNone/>
              <a:defRPr sz="4535" spc="-45"/>
            </a:lvl2pPr>
            <a:lvl3pPr marL="0" indent="753923" defTabSz="680625">
              <a:lnSpc>
                <a:spcPct val="100000"/>
              </a:lnSpc>
              <a:spcBef>
                <a:spcPts val="1484"/>
              </a:spcBef>
              <a:buSzTx/>
              <a:buNone/>
              <a:defRPr sz="4535" spc="-45"/>
            </a:lvl3pPr>
            <a:lvl4pPr marL="0" indent="1130884" defTabSz="680625">
              <a:lnSpc>
                <a:spcPct val="100000"/>
              </a:lnSpc>
              <a:spcBef>
                <a:spcPts val="1484"/>
              </a:spcBef>
              <a:buSzTx/>
              <a:buNone/>
              <a:defRPr sz="4535" spc="-45"/>
            </a:lvl4pPr>
            <a:lvl5pPr marL="0" indent="1507846" defTabSz="680625">
              <a:lnSpc>
                <a:spcPct val="100000"/>
              </a:lnSpc>
              <a:spcBef>
                <a:spcPts val="1484"/>
              </a:spcBef>
              <a:buSzTx/>
              <a:buNone/>
              <a:defRPr sz="4535" spc="-45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94341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94734" y="4057418"/>
            <a:ext cx="18114632" cy="31945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564" spc="-1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76961" algn="ctr">
              <a:lnSpc>
                <a:spcPct val="80000"/>
              </a:lnSpc>
              <a:spcBef>
                <a:spcPts val="0"/>
              </a:spcBef>
              <a:buSzTx/>
              <a:buNone/>
              <a:defRPr sz="9564" spc="-1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753923" algn="ctr">
              <a:lnSpc>
                <a:spcPct val="80000"/>
              </a:lnSpc>
              <a:spcBef>
                <a:spcPts val="0"/>
              </a:spcBef>
              <a:buSzTx/>
              <a:buNone/>
              <a:defRPr sz="9564" spc="-1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130884" algn="ctr">
              <a:lnSpc>
                <a:spcPct val="80000"/>
              </a:lnSpc>
              <a:spcBef>
                <a:spcPts val="0"/>
              </a:spcBef>
              <a:buSzTx/>
              <a:buNone/>
              <a:defRPr sz="9564" spc="-1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507846" algn="ctr">
              <a:lnSpc>
                <a:spcPct val="80000"/>
              </a:lnSpc>
              <a:spcBef>
                <a:spcPts val="0"/>
              </a:spcBef>
              <a:buSzTx/>
              <a:buNone/>
              <a:defRPr sz="9564" spc="-1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26179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994734" y="887142"/>
            <a:ext cx="18114632" cy="597095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0613" b="1" spc="-206"/>
            </a:lvl1pPr>
            <a:lvl2pPr marL="0" indent="376961" algn="ctr">
              <a:lnSpc>
                <a:spcPct val="80000"/>
              </a:lnSpc>
              <a:spcBef>
                <a:spcPts val="0"/>
              </a:spcBef>
              <a:buSzTx/>
              <a:buNone/>
              <a:defRPr sz="20613" b="1" spc="-206"/>
            </a:lvl2pPr>
            <a:lvl3pPr marL="0" indent="753923" algn="ctr">
              <a:lnSpc>
                <a:spcPct val="80000"/>
              </a:lnSpc>
              <a:spcBef>
                <a:spcPts val="0"/>
              </a:spcBef>
              <a:buSzTx/>
              <a:buNone/>
              <a:defRPr sz="20613" b="1" spc="-206"/>
            </a:lvl3pPr>
            <a:lvl4pPr marL="0" indent="1130884" algn="ctr">
              <a:lnSpc>
                <a:spcPct val="80000"/>
              </a:lnSpc>
              <a:spcBef>
                <a:spcPts val="0"/>
              </a:spcBef>
              <a:buSzTx/>
              <a:buNone/>
              <a:defRPr sz="20613" b="1" spc="-206"/>
            </a:lvl4pPr>
            <a:lvl5pPr marL="0" indent="1507846" algn="ctr">
              <a:lnSpc>
                <a:spcPct val="80000"/>
              </a:lnSpc>
              <a:spcBef>
                <a:spcPts val="0"/>
              </a:spcBef>
              <a:buSzTx/>
              <a:buNone/>
              <a:defRPr sz="20613" b="1" spc="-20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ción del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6812473"/>
            <a:ext cx="1811463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Información del dato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40438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03505" y="8802307"/>
            <a:ext cx="16654522" cy="52521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2968" b="1"/>
            </a:lvl1pPr>
          </a:lstStyle>
          <a:p>
            <a:r>
              <a:t>Atribución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46073" y="4073098"/>
            <a:ext cx="17211954" cy="3163155"/>
          </a:xfrm>
          <a:prstGeom prst="rect">
            <a:avLst/>
          </a:prstGeom>
        </p:spPr>
        <p:txBody>
          <a:bodyPr/>
          <a:lstStyle>
            <a:lvl1pPr marL="526792" indent="-387433">
              <a:spcBef>
                <a:spcPts val="0"/>
              </a:spcBef>
              <a:buSzTx/>
              <a:buNone/>
              <a:defRPr sz="7008" spc="-1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526792" indent="-10471">
              <a:spcBef>
                <a:spcPts val="0"/>
              </a:spcBef>
              <a:buSzTx/>
              <a:buNone/>
              <a:defRPr sz="7008" spc="-1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526792" indent="366490">
              <a:spcBef>
                <a:spcPts val="0"/>
              </a:spcBef>
              <a:buSzTx/>
              <a:buNone/>
              <a:defRPr sz="7008" spc="-1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526792" indent="743452">
              <a:spcBef>
                <a:spcPts val="0"/>
              </a:spcBef>
              <a:buSzTx/>
              <a:buNone/>
              <a:defRPr sz="7008" spc="-1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526792" indent="1120413">
              <a:spcBef>
                <a:spcPts val="0"/>
              </a:spcBef>
              <a:buSzTx/>
              <a:buNone/>
              <a:defRPr sz="7008" spc="-1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9834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0" i="0">
                <a:solidFill>
                  <a:srgbClr val="F7F9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t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2994369" y="837730"/>
            <a:ext cx="6133382" cy="49057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azón con tortas de salmón, ensalada y hummus "/>
          <p:cNvSpPr>
            <a:spLocks noGrp="1"/>
          </p:cNvSpPr>
          <p:nvPr>
            <p:ph type="pic" sz="half" idx="22"/>
          </p:nvPr>
        </p:nvSpPr>
        <p:spPr>
          <a:xfrm>
            <a:off x="11130551" y="3280236"/>
            <a:ext cx="8607068" cy="100182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Plato de pasta pappardelle con mantequilla de perejil, avellanas tostadas y queso parmesano rallado"/>
          <p:cNvSpPr>
            <a:spLocks noGrp="1"/>
          </p:cNvSpPr>
          <p:nvPr>
            <p:ph type="pic" idx="23"/>
          </p:nvPr>
        </p:nvSpPr>
        <p:spPr>
          <a:xfrm>
            <a:off x="-115180" y="408393"/>
            <a:ext cx="13695918" cy="102726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48512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azón de ensalada con arroz frito, huevos cocidos y palillos"/>
          <p:cNvSpPr>
            <a:spLocks noGrp="1"/>
          </p:cNvSpPr>
          <p:nvPr>
            <p:ph type="pic" idx="21"/>
          </p:nvPr>
        </p:nvSpPr>
        <p:spPr>
          <a:xfrm>
            <a:off x="-1099443" y="-4555155"/>
            <a:ext cx="22302986" cy="17843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87987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34375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0" i="0">
                <a:solidFill>
                  <a:srgbClr val="F7F9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0" i="0">
                <a:solidFill>
                  <a:srgbClr val="F7F9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0480" y="9778896"/>
            <a:ext cx="18114634" cy="52521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2968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994731" y="2123176"/>
            <a:ext cx="18114635" cy="3832614"/>
          </a:xfrm>
          <a:prstGeom prst="rect">
            <a:avLst/>
          </a:prstGeom>
        </p:spPr>
        <p:txBody>
          <a:bodyPr anchor="b"/>
          <a:lstStyle>
            <a:lvl1pPr>
              <a:defRPr sz="9564" spc="-191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0482" y="5955788"/>
            <a:ext cx="18114633" cy="1570744"/>
          </a:xfrm>
          <a:prstGeom prst="rect">
            <a:avLst/>
          </a:prstGeom>
        </p:spPr>
        <p:txBody>
          <a:bodyPr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  <a:lvl2pPr marL="0" indent="376961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2pPr>
            <a:lvl3pPr marL="0" indent="753923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3pPr>
            <a:lvl4pPr marL="0" indent="1130884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4pPr>
            <a:lvl5pPr marL="0" indent="1507846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4692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ones"/>
          <p:cNvSpPr>
            <a:spLocks noGrp="1"/>
          </p:cNvSpPr>
          <p:nvPr>
            <p:ph type="pic" idx="21"/>
          </p:nvPr>
        </p:nvSpPr>
        <p:spPr>
          <a:xfrm>
            <a:off x="-952851" y="-1068105"/>
            <a:ext cx="22051685" cy="132082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994734" y="5874579"/>
            <a:ext cx="18114632" cy="3832613"/>
          </a:xfrm>
          <a:prstGeom prst="rect">
            <a:avLst/>
          </a:prstGeom>
        </p:spPr>
        <p:txBody>
          <a:bodyPr anchor="b"/>
          <a:lstStyle>
            <a:lvl1pPr>
              <a:defRPr sz="9564" spc="-191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95716" y="912051"/>
            <a:ext cx="18112670" cy="52521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2968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4734" y="9572801"/>
            <a:ext cx="18114632" cy="920968"/>
          </a:xfrm>
          <a:prstGeom prst="rect">
            <a:avLst/>
          </a:prstGeom>
        </p:spPr>
        <p:txBody>
          <a:bodyPr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  <a:lvl2pPr marL="0" indent="376961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2pPr>
            <a:lvl3pPr marL="0" indent="753923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3pPr>
            <a:lvl4pPr marL="0" indent="1130884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4pPr>
            <a:lvl5pPr marL="0" indent="1507846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77752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zón con tortas de salmón, ensalada y hummus"/>
          <p:cNvSpPr>
            <a:spLocks noGrp="1"/>
          </p:cNvSpPr>
          <p:nvPr>
            <p:ph type="pic" idx="21"/>
          </p:nvPr>
        </p:nvSpPr>
        <p:spPr>
          <a:xfrm>
            <a:off x="9046845" y="-167546"/>
            <a:ext cx="10013165" cy="116549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994734" y="1047162"/>
            <a:ext cx="8062582" cy="4850152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94734" y="5821706"/>
            <a:ext cx="8062582" cy="4440482"/>
          </a:xfrm>
          <a:prstGeom prst="rect">
            <a:avLst/>
          </a:prstGeom>
        </p:spPr>
        <p:txBody>
          <a:bodyPr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  <a:lvl2pPr marL="0" indent="376961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2pPr>
            <a:lvl3pPr marL="0" indent="753923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3pPr>
            <a:lvl4pPr marL="0" indent="1130884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4pPr>
            <a:lvl5pPr marL="0" indent="1507846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878583" y="10767143"/>
            <a:ext cx="336632" cy="3309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0926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94734" y="1956595"/>
            <a:ext cx="18114632" cy="77076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0625">
              <a:lnSpc>
                <a:spcPct val="100000"/>
              </a:lnSpc>
              <a:spcBef>
                <a:spcPts val="0"/>
              </a:spcBef>
              <a:buSzTx/>
              <a:buNone/>
              <a:defRPr sz="4535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1242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6640" cy="2455545"/>
          </a:xfrm>
          <a:custGeom>
            <a:avLst/>
            <a:gdLst/>
            <a:ahLst/>
            <a:cxnLst/>
            <a:rect l="l" t="t" r="r" b="b"/>
            <a:pathLst>
              <a:path w="20106640" h="2455545">
                <a:moveTo>
                  <a:pt x="20106393" y="0"/>
                </a:moveTo>
                <a:lnTo>
                  <a:pt x="0" y="0"/>
                </a:lnTo>
                <a:lnTo>
                  <a:pt x="0" y="2455259"/>
                </a:lnTo>
                <a:lnTo>
                  <a:pt x="20106393" y="2455259"/>
                </a:lnTo>
                <a:lnTo>
                  <a:pt x="20106393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2975" y="737551"/>
            <a:ext cx="2631524" cy="8771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1068" y="767882"/>
            <a:ext cx="1636362" cy="38908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370187" y="1271722"/>
            <a:ext cx="1621790" cy="8890"/>
          </a:xfrm>
          <a:custGeom>
            <a:avLst/>
            <a:gdLst/>
            <a:ahLst/>
            <a:cxnLst/>
            <a:rect l="l" t="t" r="r" b="b"/>
            <a:pathLst>
              <a:path w="1621789" h="8890">
                <a:moveTo>
                  <a:pt x="1621236" y="0"/>
                </a:moveTo>
                <a:lnTo>
                  <a:pt x="0" y="0"/>
                </a:lnTo>
                <a:lnTo>
                  <a:pt x="0" y="8821"/>
                </a:lnTo>
                <a:lnTo>
                  <a:pt x="1621236" y="8821"/>
                </a:lnTo>
                <a:lnTo>
                  <a:pt x="1621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1735" y="1427215"/>
            <a:ext cx="199495" cy="15716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99157" y="1427003"/>
            <a:ext cx="147849" cy="11814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16829" y="1427213"/>
            <a:ext cx="191296" cy="1179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29632" y="1381783"/>
            <a:ext cx="203700" cy="163368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5309794" y="1381765"/>
            <a:ext cx="15875" cy="160655"/>
          </a:xfrm>
          <a:custGeom>
            <a:avLst/>
            <a:gdLst/>
            <a:ahLst/>
            <a:cxnLst/>
            <a:rect l="l" t="t" r="r" b="b"/>
            <a:pathLst>
              <a:path w="15875" h="160655">
                <a:moveTo>
                  <a:pt x="14414" y="48793"/>
                </a:moveTo>
                <a:lnTo>
                  <a:pt x="1104" y="48793"/>
                </a:lnTo>
                <a:lnTo>
                  <a:pt x="1104" y="160058"/>
                </a:lnTo>
                <a:lnTo>
                  <a:pt x="14414" y="160058"/>
                </a:lnTo>
                <a:lnTo>
                  <a:pt x="14414" y="48793"/>
                </a:lnTo>
                <a:close/>
              </a:path>
              <a:path w="15875" h="160655">
                <a:moveTo>
                  <a:pt x="15519" y="0"/>
                </a:moveTo>
                <a:lnTo>
                  <a:pt x="0" y="0"/>
                </a:lnTo>
                <a:lnTo>
                  <a:pt x="0" y="16637"/>
                </a:lnTo>
                <a:lnTo>
                  <a:pt x="15519" y="16637"/>
                </a:lnTo>
                <a:lnTo>
                  <a:pt x="155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54352" y="1379108"/>
            <a:ext cx="262229" cy="16603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644507" y="1427221"/>
            <a:ext cx="88890" cy="114601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56891" y="1427213"/>
            <a:ext cx="92220" cy="117932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869940" y="1381765"/>
            <a:ext cx="15875" cy="160655"/>
          </a:xfrm>
          <a:custGeom>
            <a:avLst/>
            <a:gdLst/>
            <a:ahLst/>
            <a:cxnLst/>
            <a:rect l="l" t="t" r="r" b="b"/>
            <a:pathLst>
              <a:path w="15875" h="160655">
                <a:moveTo>
                  <a:pt x="14414" y="48793"/>
                </a:moveTo>
                <a:lnTo>
                  <a:pt x="1104" y="48793"/>
                </a:lnTo>
                <a:lnTo>
                  <a:pt x="1104" y="160058"/>
                </a:lnTo>
                <a:lnTo>
                  <a:pt x="14414" y="160058"/>
                </a:lnTo>
                <a:lnTo>
                  <a:pt x="14414" y="48793"/>
                </a:lnTo>
                <a:close/>
              </a:path>
              <a:path w="15875" h="160655">
                <a:moveTo>
                  <a:pt x="15519" y="0"/>
                </a:moveTo>
                <a:lnTo>
                  <a:pt x="0" y="0"/>
                </a:lnTo>
                <a:lnTo>
                  <a:pt x="0" y="16637"/>
                </a:lnTo>
                <a:lnTo>
                  <a:pt x="15519" y="16637"/>
                </a:lnTo>
                <a:lnTo>
                  <a:pt x="155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05853" y="1427215"/>
            <a:ext cx="87106" cy="117932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8521293" y="5"/>
            <a:ext cx="8639175" cy="2454910"/>
          </a:xfrm>
          <a:custGeom>
            <a:avLst/>
            <a:gdLst/>
            <a:ahLst/>
            <a:cxnLst/>
            <a:rect l="l" t="t" r="r" b="b"/>
            <a:pathLst>
              <a:path w="8639175" h="2454910">
                <a:moveTo>
                  <a:pt x="4185437" y="0"/>
                </a:moveTo>
                <a:lnTo>
                  <a:pt x="1265250" y="0"/>
                </a:lnTo>
                <a:lnTo>
                  <a:pt x="0" y="747877"/>
                </a:lnTo>
                <a:lnTo>
                  <a:pt x="1448777" y="1617649"/>
                </a:lnTo>
                <a:lnTo>
                  <a:pt x="4185437" y="0"/>
                </a:lnTo>
                <a:close/>
              </a:path>
              <a:path w="8639175" h="2454910">
                <a:moveTo>
                  <a:pt x="8638883" y="802246"/>
                </a:moveTo>
                <a:lnTo>
                  <a:pt x="7302589" y="0"/>
                </a:lnTo>
                <a:lnTo>
                  <a:pt x="7075881" y="0"/>
                </a:lnTo>
                <a:lnTo>
                  <a:pt x="2949905" y="2438882"/>
                </a:lnTo>
                <a:lnTo>
                  <a:pt x="2976130" y="2454592"/>
                </a:lnTo>
                <a:lnTo>
                  <a:pt x="5843498" y="2454592"/>
                </a:lnTo>
                <a:lnTo>
                  <a:pt x="8638883" y="802246"/>
                </a:lnTo>
                <a:close/>
              </a:path>
            </a:pathLst>
          </a:custGeom>
          <a:solidFill>
            <a:srgbClr val="DDDF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523427" y="0"/>
            <a:ext cx="1452245" cy="1621155"/>
          </a:xfrm>
          <a:custGeom>
            <a:avLst/>
            <a:gdLst/>
            <a:ahLst/>
            <a:cxnLst/>
            <a:rect l="l" t="t" r="r" b="b"/>
            <a:pathLst>
              <a:path w="1452245" h="1621155">
                <a:moveTo>
                  <a:pt x="1451745" y="0"/>
                </a:moveTo>
                <a:lnTo>
                  <a:pt x="1387" y="0"/>
                </a:lnTo>
                <a:lnTo>
                  <a:pt x="0" y="750793"/>
                </a:lnTo>
                <a:lnTo>
                  <a:pt x="1448766" y="1620560"/>
                </a:lnTo>
                <a:lnTo>
                  <a:pt x="1451745" y="0"/>
                </a:lnTo>
                <a:close/>
              </a:path>
            </a:pathLst>
          </a:custGeom>
          <a:solidFill>
            <a:srgbClr val="5890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1418343" y="0"/>
            <a:ext cx="1455420" cy="2454910"/>
          </a:xfrm>
          <a:custGeom>
            <a:avLst/>
            <a:gdLst/>
            <a:ahLst/>
            <a:cxnLst/>
            <a:rect l="l" t="t" r="r" b="b"/>
            <a:pathLst>
              <a:path w="1455420" h="2454910">
                <a:moveTo>
                  <a:pt x="1454846" y="0"/>
                </a:moveTo>
                <a:lnTo>
                  <a:pt x="4493" y="0"/>
                </a:lnTo>
                <a:lnTo>
                  <a:pt x="0" y="2437404"/>
                </a:lnTo>
                <a:lnTo>
                  <a:pt x="28616" y="2454594"/>
                </a:lnTo>
                <a:lnTo>
                  <a:pt x="1450322" y="2454594"/>
                </a:lnTo>
                <a:lnTo>
                  <a:pt x="1454846" y="0"/>
                </a:lnTo>
                <a:close/>
              </a:path>
            </a:pathLst>
          </a:custGeom>
          <a:solidFill>
            <a:srgbClr val="507D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7248695" y="5"/>
            <a:ext cx="2855595" cy="2454910"/>
          </a:xfrm>
          <a:custGeom>
            <a:avLst/>
            <a:gdLst/>
            <a:ahLst/>
            <a:cxnLst/>
            <a:rect l="l" t="t" r="r" b="b"/>
            <a:pathLst>
              <a:path w="2855594" h="2454910">
                <a:moveTo>
                  <a:pt x="2855404" y="0"/>
                </a:moveTo>
                <a:lnTo>
                  <a:pt x="1449425" y="0"/>
                </a:lnTo>
                <a:lnTo>
                  <a:pt x="1446453" y="1599552"/>
                </a:lnTo>
                <a:lnTo>
                  <a:pt x="0" y="2454592"/>
                </a:lnTo>
                <a:lnTo>
                  <a:pt x="2855404" y="2454592"/>
                </a:lnTo>
                <a:lnTo>
                  <a:pt x="2855404" y="2445435"/>
                </a:lnTo>
                <a:lnTo>
                  <a:pt x="2855404" y="0"/>
                </a:lnTo>
                <a:close/>
              </a:path>
            </a:pathLst>
          </a:custGeom>
          <a:solidFill>
            <a:srgbClr val="466B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4454993" y="0"/>
            <a:ext cx="1456690" cy="2454910"/>
          </a:xfrm>
          <a:custGeom>
            <a:avLst/>
            <a:gdLst/>
            <a:ahLst/>
            <a:cxnLst/>
            <a:rect l="l" t="t" r="r" b="b"/>
            <a:pathLst>
              <a:path w="1456690" h="2454910">
                <a:moveTo>
                  <a:pt x="1456293" y="0"/>
                </a:moveTo>
                <a:lnTo>
                  <a:pt x="5573" y="0"/>
                </a:lnTo>
                <a:lnTo>
                  <a:pt x="0" y="2437404"/>
                </a:lnTo>
                <a:lnTo>
                  <a:pt x="28606" y="2454594"/>
                </a:lnTo>
                <a:lnTo>
                  <a:pt x="1450678" y="2454594"/>
                </a:lnTo>
                <a:lnTo>
                  <a:pt x="1456293" y="0"/>
                </a:lnTo>
                <a:close/>
              </a:path>
            </a:pathLst>
          </a:custGeom>
          <a:solidFill>
            <a:srgbClr val="F5A6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54505" y="3882588"/>
            <a:ext cx="8985885" cy="2117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0" i="0">
                <a:solidFill>
                  <a:srgbClr val="F7F9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994734" y="890088"/>
            <a:ext cx="18114632" cy="1181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994734" y="3503049"/>
            <a:ext cx="18114632" cy="680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878583" y="10763652"/>
            <a:ext cx="336632" cy="33098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481673">
              <a:lnSpc>
                <a:spcPct val="100000"/>
              </a:lnSpc>
              <a:spcBef>
                <a:spcPts val="0"/>
              </a:spcBef>
              <a:defRPr sz="14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4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ransition spd="med"/>
  <p:txStyles>
    <p:titleStyle>
      <a:lvl1pPr marL="0" marR="0" indent="0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76961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53923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30884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07846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884807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261768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638730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015691" algn="l" defTabSz="201041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8" b="1" i="0" u="none" strike="noStrike" cap="none" spc="-1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02615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005230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507846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010461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513076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015691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518306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020922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523537" marR="0" indent="-502615" algn="l" defTabSz="2010410" rtl="0" latinLnBrk="0">
        <a:lnSpc>
          <a:spcPct val="90000"/>
        </a:lnSpc>
        <a:spcBef>
          <a:spcPts val="3710"/>
        </a:spcBef>
        <a:spcAft>
          <a:spcPts val="0"/>
        </a:spcAft>
        <a:buClrTx/>
        <a:buSzPct val="123000"/>
        <a:buFontTx/>
        <a:buChar char="•"/>
        <a:tabLst/>
        <a:defRPr sz="3958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76961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53923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30884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07846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884807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261768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638730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015691" algn="ctr" defTabSz="4816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t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278" y="3872359"/>
            <a:ext cx="12341543" cy="2035428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 marR="5080" indent="66040" algn="ctr">
              <a:lnSpc>
                <a:spcPts val="7859"/>
              </a:lnSpc>
              <a:spcBef>
                <a:spcPts val="944"/>
              </a:spcBef>
            </a:pPr>
            <a:r>
              <a:rPr lang="es-UY" spc="260" dirty="0"/>
              <a:t>Infancia y vivienda:</a:t>
            </a:r>
            <a:br>
              <a:rPr lang="es-UY" spc="260" dirty="0"/>
            </a:br>
            <a:r>
              <a:rPr lang="es-UY" sz="4800" spc="260" dirty="0"/>
              <a:t>Prioridades para una agenda nacional</a:t>
            </a:r>
            <a:endParaRPr sz="4800" spc="19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514" y="7250441"/>
            <a:ext cx="4299047" cy="14330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11937" y="7282177"/>
            <a:ext cx="753324" cy="65254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933856" y="7470247"/>
            <a:ext cx="74295" cy="390525"/>
          </a:xfrm>
          <a:custGeom>
            <a:avLst/>
            <a:gdLst/>
            <a:ahLst/>
            <a:cxnLst/>
            <a:rect l="l" t="t" r="r" b="b"/>
            <a:pathLst>
              <a:path w="74295" h="390525">
                <a:moveTo>
                  <a:pt x="73798" y="0"/>
                </a:moveTo>
                <a:lnTo>
                  <a:pt x="0" y="0"/>
                </a:lnTo>
                <a:lnTo>
                  <a:pt x="0" y="389935"/>
                </a:lnTo>
                <a:lnTo>
                  <a:pt x="73798" y="389935"/>
                </a:lnTo>
                <a:lnTo>
                  <a:pt x="73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26893" y="7299320"/>
            <a:ext cx="88265" cy="80645"/>
          </a:xfrm>
          <a:custGeom>
            <a:avLst/>
            <a:gdLst/>
            <a:ahLst/>
            <a:cxnLst/>
            <a:rect l="l" t="t" r="r" b="b"/>
            <a:pathLst>
              <a:path w="88265" h="80645">
                <a:moveTo>
                  <a:pt x="87798" y="0"/>
                </a:moveTo>
                <a:lnTo>
                  <a:pt x="0" y="0"/>
                </a:lnTo>
                <a:lnTo>
                  <a:pt x="0" y="80033"/>
                </a:lnTo>
                <a:lnTo>
                  <a:pt x="87798" y="80033"/>
                </a:lnTo>
                <a:lnTo>
                  <a:pt x="87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114918" y="7470588"/>
            <a:ext cx="335915" cy="401955"/>
          </a:xfrm>
          <a:custGeom>
            <a:avLst/>
            <a:gdLst/>
            <a:ahLst/>
            <a:cxnLst/>
            <a:rect l="l" t="t" r="r" b="b"/>
            <a:pathLst>
              <a:path w="335915" h="401954">
                <a:moveTo>
                  <a:pt x="335623" y="0"/>
                </a:moveTo>
                <a:lnTo>
                  <a:pt x="261824" y="0"/>
                </a:lnTo>
                <a:lnTo>
                  <a:pt x="261824" y="200448"/>
                </a:lnTo>
                <a:lnTo>
                  <a:pt x="261476" y="213557"/>
                </a:lnTo>
                <a:lnTo>
                  <a:pt x="255233" y="263703"/>
                </a:lnTo>
                <a:lnTo>
                  <a:pt x="231148" y="317882"/>
                </a:lnTo>
                <a:lnTo>
                  <a:pt x="184247" y="344958"/>
                </a:lnTo>
                <a:lnTo>
                  <a:pt x="160068" y="348019"/>
                </a:lnTo>
                <a:lnTo>
                  <a:pt x="116769" y="339196"/>
                </a:lnTo>
                <a:lnTo>
                  <a:pt x="90442" y="314717"/>
                </a:lnTo>
                <a:lnTo>
                  <a:pt x="77371" y="277568"/>
                </a:lnTo>
                <a:lnTo>
                  <a:pt x="73840" y="230736"/>
                </a:lnTo>
                <a:lnTo>
                  <a:pt x="73840" y="0"/>
                </a:lnTo>
                <a:lnTo>
                  <a:pt x="0" y="0"/>
                </a:lnTo>
                <a:lnTo>
                  <a:pt x="0" y="261023"/>
                </a:lnTo>
                <a:lnTo>
                  <a:pt x="5500" y="305761"/>
                </a:lnTo>
                <a:lnTo>
                  <a:pt x="21629" y="344388"/>
                </a:lnTo>
                <a:lnTo>
                  <a:pt x="47826" y="374704"/>
                </a:lnTo>
                <a:lnTo>
                  <a:pt x="83531" y="394507"/>
                </a:lnTo>
                <a:lnTo>
                  <a:pt x="128184" y="401597"/>
                </a:lnTo>
                <a:lnTo>
                  <a:pt x="167867" y="397682"/>
                </a:lnTo>
                <a:lnTo>
                  <a:pt x="204338" y="385395"/>
                </a:lnTo>
                <a:lnTo>
                  <a:pt x="236141" y="363925"/>
                </a:lnTo>
                <a:lnTo>
                  <a:pt x="261824" y="332460"/>
                </a:lnTo>
                <a:lnTo>
                  <a:pt x="263353" y="332460"/>
                </a:lnTo>
                <a:lnTo>
                  <a:pt x="263353" y="389969"/>
                </a:lnTo>
                <a:lnTo>
                  <a:pt x="335623" y="389969"/>
                </a:lnTo>
                <a:lnTo>
                  <a:pt x="335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25659" y="7458953"/>
            <a:ext cx="339725" cy="401955"/>
          </a:xfrm>
          <a:custGeom>
            <a:avLst/>
            <a:gdLst/>
            <a:ahLst/>
            <a:cxnLst/>
            <a:rect l="l" t="t" r="r" b="b"/>
            <a:pathLst>
              <a:path w="339725" h="401954">
                <a:moveTo>
                  <a:pt x="191858" y="0"/>
                </a:moveTo>
                <a:lnTo>
                  <a:pt x="160509" y="3919"/>
                </a:lnTo>
                <a:lnTo>
                  <a:pt x="127566" y="16210"/>
                </a:lnTo>
                <a:lnTo>
                  <a:pt x="97254" y="37672"/>
                </a:lnTo>
                <a:lnTo>
                  <a:pt x="73798" y="69104"/>
                </a:lnTo>
                <a:lnTo>
                  <a:pt x="72238" y="69104"/>
                </a:lnTo>
                <a:lnTo>
                  <a:pt x="72238" y="11628"/>
                </a:lnTo>
                <a:lnTo>
                  <a:pt x="0" y="11628"/>
                </a:lnTo>
                <a:lnTo>
                  <a:pt x="0" y="401597"/>
                </a:lnTo>
                <a:lnTo>
                  <a:pt x="73798" y="401597"/>
                </a:lnTo>
                <a:lnTo>
                  <a:pt x="73798" y="189553"/>
                </a:lnTo>
                <a:lnTo>
                  <a:pt x="77124" y="142679"/>
                </a:lnTo>
                <a:lnTo>
                  <a:pt x="95421" y="95585"/>
                </a:lnTo>
                <a:lnTo>
                  <a:pt x="129125" y="67856"/>
                </a:lnTo>
                <a:lnTo>
                  <a:pt x="169529" y="56830"/>
                </a:lnTo>
                <a:lnTo>
                  <a:pt x="176329" y="56709"/>
                </a:lnTo>
                <a:lnTo>
                  <a:pt x="216504" y="63177"/>
                </a:lnTo>
                <a:lnTo>
                  <a:pt x="244309" y="82244"/>
                </a:lnTo>
                <a:lnTo>
                  <a:pt x="260463" y="113399"/>
                </a:lnTo>
                <a:lnTo>
                  <a:pt x="265688" y="156134"/>
                </a:lnTo>
                <a:lnTo>
                  <a:pt x="265688" y="401597"/>
                </a:lnTo>
                <a:lnTo>
                  <a:pt x="339455" y="401597"/>
                </a:lnTo>
                <a:lnTo>
                  <a:pt x="339455" y="132044"/>
                </a:lnTo>
                <a:lnTo>
                  <a:pt x="326714" y="70293"/>
                </a:lnTo>
                <a:lnTo>
                  <a:pt x="295329" y="31544"/>
                </a:lnTo>
                <a:lnTo>
                  <a:pt x="255555" y="10466"/>
                </a:lnTo>
                <a:lnTo>
                  <a:pt x="217646" y="1728"/>
                </a:lnTo>
                <a:lnTo>
                  <a:pt x="1918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62790" y="7280776"/>
            <a:ext cx="970915" cy="589915"/>
          </a:xfrm>
          <a:custGeom>
            <a:avLst/>
            <a:gdLst/>
            <a:ahLst/>
            <a:cxnLst/>
            <a:rect l="l" t="t" r="r" b="b"/>
            <a:pathLst>
              <a:path w="970915" h="589915">
                <a:moveTo>
                  <a:pt x="330327" y="449224"/>
                </a:moveTo>
                <a:lnTo>
                  <a:pt x="256895" y="449224"/>
                </a:lnTo>
                <a:lnTo>
                  <a:pt x="249224" y="486333"/>
                </a:lnTo>
                <a:lnTo>
                  <a:pt x="232435" y="513715"/>
                </a:lnTo>
                <a:lnTo>
                  <a:pt x="207238" y="530644"/>
                </a:lnTo>
                <a:lnTo>
                  <a:pt x="174396" y="536448"/>
                </a:lnTo>
                <a:lnTo>
                  <a:pt x="129590" y="525487"/>
                </a:lnTo>
                <a:lnTo>
                  <a:pt x="99466" y="494563"/>
                </a:lnTo>
                <a:lnTo>
                  <a:pt x="82486" y="446557"/>
                </a:lnTo>
                <a:lnTo>
                  <a:pt x="77165" y="384378"/>
                </a:lnTo>
                <a:lnTo>
                  <a:pt x="82486" y="322173"/>
                </a:lnTo>
                <a:lnTo>
                  <a:pt x="99466" y="274193"/>
                </a:lnTo>
                <a:lnTo>
                  <a:pt x="129590" y="243306"/>
                </a:lnTo>
                <a:lnTo>
                  <a:pt x="174396" y="232371"/>
                </a:lnTo>
                <a:lnTo>
                  <a:pt x="208419" y="238429"/>
                </a:lnTo>
                <a:lnTo>
                  <a:pt x="232384" y="255397"/>
                </a:lnTo>
                <a:lnTo>
                  <a:pt x="247218" y="281495"/>
                </a:lnTo>
                <a:lnTo>
                  <a:pt x="253885" y="314909"/>
                </a:lnTo>
                <a:lnTo>
                  <a:pt x="327088" y="314909"/>
                </a:lnTo>
                <a:lnTo>
                  <a:pt x="318198" y="268478"/>
                </a:lnTo>
                <a:lnTo>
                  <a:pt x="297218" y="230746"/>
                </a:lnTo>
                <a:lnTo>
                  <a:pt x="265963" y="202641"/>
                </a:lnTo>
                <a:lnTo>
                  <a:pt x="226237" y="185089"/>
                </a:lnTo>
                <a:lnTo>
                  <a:pt x="179857" y="179031"/>
                </a:lnTo>
                <a:lnTo>
                  <a:pt x="131229" y="184619"/>
                </a:lnTo>
                <a:lnTo>
                  <a:pt x="90487" y="200482"/>
                </a:lnTo>
                <a:lnTo>
                  <a:pt x="57505" y="225298"/>
                </a:lnTo>
                <a:lnTo>
                  <a:pt x="32118" y="257733"/>
                </a:lnTo>
                <a:lnTo>
                  <a:pt x="14173" y="296468"/>
                </a:lnTo>
                <a:lnTo>
                  <a:pt x="3517" y="340156"/>
                </a:lnTo>
                <a:lnTo>
                  <a:pt x="0" y="387477"/>
                </a:lnTo>
                <a:lnTo>
                  <a:pt x="3098" y="434657"/>
                </a:lnTo>
                <a:lnTo>
                  <a:pt x="12687" y="477520"/>
                </a:lnTo>
                <a:lnTo>
                  <a:pt x="29210" y="515023"/>
                </a:lnTo>
                <a:lnTo>
                  <a:pt x="53124" y="546061"/>
                </a:lnTo>
                <a:lnTo>
                  <a:pt x="84861" y="569556"/>
                </a:lnTo>
                <a:lnTo>
                  <a:pt x="124866" y="584454"/>
                </a:lnTo>
                <a:lnTo>
                  <a:pt x="173596" y="589661"/>
                </a:lnTo>
                <a:lnTo>
                  <a:pt x="222199" y="583425"/>
                </a:lnTo>
                <a:lnTo>
                  <a:pt x="263982" y="565340"/>
                </a:lnTo>
                <a:lnTo>
                  <a:pt x="297129" y="536333"/>
                </a:lnTo>
                <a:lnTo>
                  <a:pt x="319849" y="497319"/>
                </a:lnTo>
                <a:lnTo>
                  <a:pt x="330327" y="449224"/>
                </a:lnTo>
                <a:close/>
              </a:path>
              <a:path w="970915" h="589915">
                <a:moveTo>
                  <a:pt x="713638" y="362064"/>
                </a:moveTo>
                <a:lnTo>
                  <a:pt x="712304" y="347370"/>
                </a:lnTo>
                <a:lnTo>
                  <a:pt x="709053" y="311365"/>
                </a:lnTo>
                <a:lnTo>
                  <a:pt x="695147" y="267398"/>
                </a:lnTo>
                <a:lnTo>
                  <a:pt x="672566" y="232384"/>
                </a:lnTo>
                <a:lnTo>
                  <a:pt x="671791" y="231165"/>
                </a:lnTo>
                <a:lnTo>
                  <a:pt x="638771" y="203669"/>
                </a:lnTo>
                <a:lnTo>
                  <a:pt x="636536" y="202755"/>
                </a:lnTo>
                <a:lnTo>
                  <a:pt x="636536" y="347370"/>
                </a:lnTo>
                <a:lnTo>
                  <a:pt x="440524" y="347370"/>
                </a:lnTo>
                <a:lnTo>
                  <a:pt x="447116" y="302641"/>
                </a:lnTo>
                <a:lnTo>
                  <a:pt x="466229" y="266077"/>
                </a:lnTo>
                <a:lnTo>
                  <a:pt x="496773" y="241427"/>
                </a:lnTo>
                <a:lnTo>
                  <a:pt x="537705" y="232384"/>
                </a:lnTo>
                <a:lnTo>
                  <a:pt x="583311" y="241236"/>
                </a:lnTo>
                <a:lnTo>
                  <a:pt x="614324" y="265569"/>
                </a:lnTo>
                <a:lnTo>
                  <a:pt x="631736" y="302056"/>
                </a:lnTo>
                <a:lnTo>
                  <a:pt x="636536" y="347370"/>
                </a:lnTo>
                <a:lnTo>
                  <a:pt x="636536" y="202755"/>
                </a:lnTo>
                <a:lnTo>
                  <a:pt x="595947" y="185940"/>
                </a:lnTo>
                <a:lnTo>
                  <a:pt x="543140" y="179006"/>
                </a:lnTo>
                <a:lnTo>
                  <a:pt x="494550" y="184594"/>
                </a:lnTo>
                <a:lnTo>
                  <a:pt x="453821" y="200456"/>
                </a:lnTo>
                <a:lnTo>
                  <a:pt x="420827" y="225285"/>
                </a:lnTo>
                <a:lnTo>
                  <a:pt x="395414" y="257721"/>
                </a:lnTo>
                <a:lnTo>
                  <a:pt x="377431" y="296468"/>
                </a:lnTo>
                <a:lnTo>
                  <a:pt x="366750" y="340156"/>
                </a:lnTo>
                <a:lnTo>
                  <a:pt x="363220" y="387477"/>
                </a:lnTo>
                <a:lnTo>
                  <a:pt x="366331" y="434657"/>
                </a:lnTo>
                <a:lnTo>
                  <a:pt x="375932" y="477532"/>
                </a:lnTo>
                <a:lnTo>
                  <a:pt x="392480" y="515023"/>
                </a:lnTo>
                <a:lnTo>
                  <a:pt x="416420" y="546061"/>
                </a:lnTo>
                <a:lnTo>
                  <a:pt x="448183" y="569569"/>
                </a:lnTo>
                <a:lnTo>
                  <a:pt x="488226" y="584454"/>
                </a:lnTo>
                <a:lnTo>
                  <a:pt x="536981" y="589661"/>
                </a:lnTo>
                <a:lnTo>
                  <a:pt x="588632" y="584454"/>
                </a:lnTo>
                <a:lnTo>
                  <a:pt x="589114" y="584454"/>
                </a:lnTo>
                <a:lnTo>
                  <a:pt x="634199" y="568566"/>
                </a:lnTo>
                <a:lnTo>
                  <a:pt x="670153" y="542175"/>
                </a:lnTo>
                <a:lnTo>
                  <a:pt x="674090" y="536448"/>
                </a:lnTo>
                <a:lnTo>
                  <a:pt x="695629" y="505193"/>
                </a:lnTo>
                <a:lnTo>
                  <a:pt x="709104" y="457619"/>
                </a:lnTo>
                <a:lnTo>
                  <a:pt x="631812" y="457619"/>
                </a:lnTo>
                <a:lnTo>
                  <a:pt x="621588" y="493763"/>
                </a:lnTo>
                <a:lnTo>
                  <a:pt x="603021" y="518210"/>
                </a:lnTo>
                <a:lnTo>
                  <a:pt x="575322" y="532079"/>
                </a:lnTo>
                <a:lnTo>
                  <a:pt x="537705" y="536448"/>
                </a:lnTo>
                <a:lnTo>
                  <a:pt x="490207" y="524408"/>
                </a:lnTo>
                <a:lnTo>
                  <a:pt x="459028" y="492823"/>
                </a:lnTo>
                <a:lnTo>
                  <a:pt x="442899" y="448487"/>
                </a:lnTo>
                <a:lnTo>
                  <a:pt x="440524" y="398208"/>
                </a:lnTo>
                <a:lnTo>
                  <a:pt x="713638" y="398208"/>
                </a:lnTo>
                <a:lnTo>
                  <a:pt x="713638" y="362064"/>
                </a:lnTo>
                <a:close/>
              </a:path>
              <a:path w="970915" h="589915">
                <a:moveTo>
                  <a:pt x="970483" y="7670"/>
                </a:moveTo>
                <a:lnTo>
                  <a:pt x="944168" y="2692"/>
                </a:lnTo>
                <a:lnTo>
                  <a:pt x="931087" y="774"/>
                </a:lnTo>
                <a:lnTo>
                  <a:pt x="917892" y="0"/>
                </a:lnTo>
                <a:lnTo>
                  <a:pt x="876185" y="4826"/>
                </a:lnTo>
                <a:lnTo>
                  <a:pt x="837653" y="21805"/>
                </a:lnTo>
                <a:lnTo>
                  <a:pt x="808951" y="54698"/>
                </a:lnTo>
                <a:lnTo>
                  <a:pt x="796721" y="107289"/>
                </a:lnTo>
                <a:lnTo>
                  <a:pt x="796721" y="190550"/>
                </a:lnTo>
                <a:lnTo>
                  <a:pt x="730046" y="190550"/>
                </a:lnTo>
                <a:lnTo>
                  <a:pt x="730046" y="241604"/>
                </a:lnTo>
                <a:lnTo>
                  <a:pt x="796721" y="241604"/>
                </a:lnTo>
                <a:lnTo>
                  <a:pt x="796721" y="578091"/>
                </a:lnTo>
                <a:lnTo>
                  <a:pt x="870026" y="578091"/>
                </a:lnTo>
                <a:lnTo>
                  <a:pt x="870026" y="241604"/>
                </a:lnTo>
                <a:lnTo>
                  <a:pt x="959586" y="241604"/>
                </a:lnTo>
                <a:lnTo>
                  <a:pt x="959586" y="190550"/>
                </a:lnTo>
                <a:lnTo>
                  <a:pt x="870026" y="190550"/>
                </a:lnTo>
                <a:lnTo>
                  <a:pt x="870026" y="119557"/>
                </a:lnTo>
                <a:lnTo>
                  <a:pt x="873099" y="93345"/>
                </a:lnTo>
                <a:lnTo>
                  <a:pt x="885215" y="77025"/>
                </a:lnTo>
                <a:lnTo>
                  <a:pt x="905548" y="68643"/>
                </a:lnTo>
                <a:lnTo>
                  <a:pt x="933284" y="66281"/>
                </a:lnTo>
                <a:lnTo>
                  <a:pt x="942581" y="66548"/>
                </a:lnTo>
                <a:lnTo>
                  <a:pt x="970483" y="68605"/>
                </a:lnTo>
                <a:lnTo>
                  <a:pt x="970483" y="7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13441" y="8127604"/>
            <a:ext cx="2725420" cy="15240"/>
          </a:xfrm>
          <a:custGeom>
            <a:avLst/>
            <a:gdLst/>
            <a:ahLst/>
            <a:cxnLst/>
            <a:rect l="l" t="t" r="r" b="b"/>
            <a:pathLst>
              <a:path w="2725419" h="15240">
                <a:moveTo>
                  <a:pt x="2724917" y="0"/>
                </a:moveTo>
                <a:lnTo>
                  <a:pt x="0" y="0"/>
                </a:lnTo>
                <a:lnTo>
                  <a:pt x="0" y="14827"/>
                </a:lnTo>
                <a:lnTo>
                  <a:pt x="2724917" y="14827"/>
                </a:lnTo>
                <a:lnTo>
                  <a:pt x="27249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1116038" y="8388950"/>
            <a:ext cx="335915" cy="264160"/>
            <a:chOff x="11116038" y="8388950"/>
            <a:chExt cx="335915" cy="264160"/>
          </a:xfrm>
        </p:grpSpPr>
        <p:sp>
          <p:nvSpPr>
            <p:cNvPr id="12" name="object 12"/>
            <p:cNvSpPr/>
            <p:nvPr/>
          </p:nvSpPr>
          <p:spPr>
            <a:xfrm>
              <a:off x="11116038" y="8388950"/>
              <a:ext cx="166370" cy="264160"/>
            </a:xfrm>
            <a:custGeom>
              <a:avLst/>
              <a:gdLst/>
              <a:ahLst/>
              <a:cxnLst/>
              <a:rect l="l" t="t" r="r" b="b"/>
              <a:pathLst>
                <a:path w="166370" h="264159">
                  <a:moveTo>
                    <a:pt x="23088" y="5597"/>
                  </a:moveTo>
                  <a:lnTo>
                    <a:pt x="0" y="5597"/>
                  </a:lnTo>
                  <a:lnTo>
                    <a:pt x="1344" y="25939"/>
                  </a:lnTo>
                  <a:lnTo>
                    <a:pt x="1830" y="36756"/>
                  </a:lnTo>
                  <a:lnTo>
                    <a:pt x="1863" y="264155"/>
                  </a:lnTo>
                  <a:lnTo>
                    <a:pt x="24229" y="264155"/>
                  </a:lnTo>
                  <a:lnTo>
                    <a:pt x="24229" y="163564"/>
                  </a:lnTo>
                  <a:lnTo>
                    <a:pt x="49850" y="163564"/>
                  </a:lnTo>
                  <a:lnTo>
                    <a:pt x="37776" y="152106"/>
                  </a:lnTo>
                  <a:lnTo>
                    <a:pt x="27318" y="125532"/>
                  </a:lnTo>
                  <a:lnTo>
                    <a:pt x="24342" y="95759"/>
                  </a:lnTo>
                  <a:lnTo>
                    <a:pt x="24229" y="94626"/>
                  </a:lnTo>
                  <a:lnTo>
                    <a:pt x="27528" y="67018"/>
                  </a:lnTo>
                  <a:lnTo>
                    <a:pt x="38053" y="43315"/>
                  </a:lnTo>
                  <a:lnTo>
                    <a:pt x="48648" y="33919"/>
                  </a:lnTo>
                  <a:lnTo>
                    <a:pt x="24962" y="33919"/>
                  </a:lnTo>
                  <a:lnTo>
                    <a:pt x="24229" y="33152"/>
                  </a:lnTo>
                  <a:lnTo>
                    <a:pt x="23217" y="8713"/>
                  </a:lnTo>
                  <a:lnTo>
                    <a:pt x="23211" y="8560"/>
                  </a:lnTo>
                  <a:lnTo>
                    <a:pt x="23088" y="5597"/>
                  </a:lnTo>
                  <a:close/>
                </a:path>
                <a:path w="166370" h="264159">
                  <a:moveTo>
                    <a:pt x="49850" y="163564"/>
                  </a:moveTo>
                  <a:lnTo>
                    <a:pt x="24962" y="163564"/>
                  </a:lnTo>
                  <a:lnTo>
                    <a:pt x="37775" y="178410"/>
                  </a:lnTo>
                  <a:lnTo>
                    <a:pt x="53099" y="189274"/>
                  </a:lnTo>
                  <a:lnTo>
                    <a:pt x="70654" y="195945"/>
                  </a:lnTo>
                  <a:lnTo>
                    <a:pt x="90164" y="198215"/>
                  </a:lnTo>
                  <a:lnTo>
                    <a:pt x="124706" y="189274"/>
                  </a:lnTo>
                  <a:lnTo>
                    <a:pt x="124875" y="189274"/>
                  </a:lnTo>
                  <a:lnTo>
                    <a:pt x="136486" y="177725"/>
                  </a:lnTo>
                  <a:lnTo>
                    <a:pt x="87934" y="177725"/>
                  </a:lnTo>
                  <a:lnTo>
                    <a:pt x="57386" y="170715"/>
                  </a:lnTo>
                  <a:lnTo>
                    <a:pt x="49850" y="163564"/>
                  </a:lnTo>
                  <a:close/>
                </a:path>
                <a:path w="166370" h="264159">
                  <a:moveTo>
                    <a:pt x="137098" y="20491"/>
                  </a:moveTo>
                  <a:lnTo>
                    <a:pt x="84562" y="20491"/>
                  </a:lnTo>
                  <a:lnTo>
                    <a:pt x="111392" y="27219"/>
                  </a:lnTo>
                  <a:lnTo>
                    <a:pt x="128999" y="44706"/>
                  </a:lnTo>
                  <a:lnTo>
                    <a:pt x="138642" y="68902"/>
                  </a:lnTo>
                  <a:lnTo>
                    <a:pt x="141453" y="94626"/>
                  </a:lnTo>
                  <a:lnTo>
                    <a:pt x="141576" y="95759"/>
                  </a:lnTo>
                  <a:lnTo>
                    <a:pt x="139220" y="123185"/>
                  </a:lnTo>
                  <a:lnTo>
                    <a:pt x="130823" y="149737"/>
                  </a:lnTo>
                  <a:lnTo>
                    <a:pt x="114392" y="169791"/>
                  </a:lnTo>
                  <a:lnTo>
                    <a:pt x="87934" y="177725"/>
                  </a:lnTo>
                  <a:lnTo>
                    <a:pt x="136486" y="177725"/>
                  </a:lnTo>
                  <a:lnTo>
                    <a:pt x="148382" y="165892"/>
                  </a:lnTo>
                  <a:lnTo>
                    <a:pt x="161629" y="133766"/>
                  </a:lnTo>
                  <a:lnTo>
                    <a:pt x="165795" y="98358"/>
                  </a:lnTo>
                  <a:lnTo>
                    <a:pt x="161612" y="62565"/>
                  </a:lnTo>
                  <a:lnTo>
                    <a:pt x="148245" y="31024"/>
                  </a:lnTo>
                  <a:lnTo>
                    <a:pt x="137098" y="20491"/>
                  </a:lnTo>
                  <a:close/>
                </a:path>
                <a:path w="166370" h="264159">
                  <a:moveTo>
                    <a:pt x="89065" y="0"/>
                  </a:moveTo>
                  <a:lnTo>
                    <a:pt x="70341" y="2207"/>
                  </a:lnTo>
                  <a:lnTo>
                    <a:pt x="52537" y="8713"/>
                  </a:lnTo>
                  <a:lnTo>
                    <a:pt x="36972" y="19342"/>
                  </a:lnTo>
                  <a:lnTo>
                    <a:pt x="24962" y="33919"/>
                  </a:lnTo>
                  <a:lnTo>
                    <a:pt x="48648" y="33919"/>
                  </a:lnTo>
                  <a:lnTo>
                    <a:pt x="56750" y="26733"/>
                  </a:lnTo>
                  <a:lnTo>
                    <a:pt x="84562" y="20491"/>
                  </a:lnTo>
                  <a:lnTo>
                    <a:pt x="137098" y="20491"/>
                  </a:lnTo>
                  <a:lnTo>
                    <a:pt x="124471" y="8560"/>
                  </a:lnTo>
                  <a:lnTo>
                    <a:pt x="89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4943" y="8388950"/>
              <a:ext cx="146403" cy="19821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98278" y="8388594"/>
            <a:ext cx="248505" cy="198571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1864141" y="8312589"/>
            <a:ext cx="700405" cy="274955"/>
            <a:chOff x="11864141" y="8312589"/>
            <a:chExt cx="700405" cy="27495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64141" y="8388947"/>
              <a:ext cx="155000" cy="1982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39256" y="8388950"/>
              <a:ext cx="146403" cy="19821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221806" y="8312589"/>
              <a:ext cx="166370" cy="274955"/>
            </a:xfrm>
            <a:custGeom>
              <a:avLst/>
              <a:gdLst/>
              <a:ahLst/>
              <a:cxnLst/>
              <a:rect l="l" t="t" r="r" b="b"/>
              <a:pathLst>
                <a:path w="166370" h="274954">
                  <a:moveTo>
                    <a:pt x="76741" y="76367"/>
                  </a:moveTo>
                  <a:lnTo>
                    <a:pt x="41329" y="84923"/>
                  </a:lnTo>
                  <a:lnTo>
                    <a:pt x="17551" y="107379"/>
                  </a:lnTo>
                  <a:lnTo>
                    <a:pt x="4183" y="138919"/>
                  </a:lnTo>
                  <a:lnTo>
                    <a:pt x="0" y="174726"/>
                  </a:lnTo>
                  <a:lnTo>
                    <a:pt x="4183" y="210134"/>
                  </a:lnTo>
                  <a:lnTo>
                    <a:pt x="17551" y="242260"/>
                  </a:lnTo>
                  <a:lnTo>
                    <a:pt x="41389" y="265642"/>
                  </a:lnTo>
                  <a:lnTo>
                    <a:pt x="41560" y="265642"/>
                  </a:lnTo>
                  <a:lnTo>
                    <a:pt x="76741" y="274584"/>
                  </a:lnTo>
                  <a:lnTo>
                    <a:pt x="95610" y="272313"/>
                  </a:lnTo>
                  <a:lnTo>
                    <a:pt x="112836" y="265642"/>
                  </a:lnTo>
                  <a:lnTo>
                    <a:pt x="128033" y="254778"/>
                  </a:lnTo>
                  <a:lnTo>
                    <a:pt x="128623" y="254092"/>
                  </a:lnTo>
                  <a:lnTo>
                    <a:pt x="77107" y="254092"/>
                  </a:lnTo>
                  <a:lnTo>
                    <a:pt x="50764" y="246158"/>
                  </a:lnTo>
                  <a:lnTo>
                    <a:pt x="34585" y="226104"/>
                  </a:lnTo>
                  <a:lnTo>
                    <a:pt x="26439" y="199553"/>
                  </a:lnTo>
                  <a:lnTo>
                    <a:pt x="24198" y="172127"/>
                  </a:lnTo>
                  <a:lnTo>
                    <a:pt x="27016" y="145270"/>
                  </a:lnTo>
                  <a:lnTo>
                    <a:pt x="36403" y="121073"/>
                  </a:lnTo>
                  <a:lnTo>
                    <a:pt x="53755" y="103587"/>
                  </a:lnTo>
                  <a:lnTo>
                    <a:pt x="80468" y="96858"/>
                  </a:lnTo>
                  <a:lnTo>
                    <a:pt x="129761" y="96858"/>
                  </a:lnTo>
                  <a:lnTo>
                    <a:pt x="128814" y="95709"/>
                  </a:lnTo>
                  <a:lnTo>
                    <a:pt x="113249" y="85080"/>
                  </a:lnTo>
                  <a:lnTo>
                    <a:pt x="95447" y="78574"/>
                  </a:lnTo>
                  <a:lnTo>
                    <a:pt x="76741" y="76367"/>
                  </a:lnTo>
                  <a:close/>
                </a:path>
                <a:path w="166370" h="274954">
                  <a:moveTo>
                    <a:pt x="164205" y="239931"/>
                  </a:moveTo>
                  <a:lnTo>
                    <a:pt x="140812" y="239931"/>
                  </a:lnTo>
                  <a:lnTo>
                    <a:pt x="141576" y="241431"/>
                  </a:lnTo>
                  <a:lnTo>
                    <a:pt x="142676" y="268986"/>
                  </a:lnTo>
                  <a:lnTo>
                    <a:pt x="165795" y="268986"/>
                  </a:lnTo>
                  <a:lnTo>
                    <a:pt x="165182" y="259112"/>
                  </a:lnTo>
                  <a:lnTo>
                    <a:pt x="164577" y="248645"/>
                  </a:lnTo>
                  <a:lnTo>
                    <a:pt x="164305" y="242260"/>
                  </a:lnTo>
                  <a:lnTo>
                    <a:pt x="164205" y="239931"/>
                  </a:lnTo>
                  <a:close/>
                </a:path>
                <a:path w="166370" h="274954">
                  <a:moveTo>
                    <a:pt x="129761" y="96858"/>
                  </a:moveTo>
                  <a:lnTo>
                    <a:pt x="80468" y="96858"/>
                  </a:lnTo>
                  <a:lnTo>
                    <a:pt x="108282" y="103101"/>
                  </a:lnTo>
                  <a:lnTo>
                    <a:pt x="126983" y="119682"/>
                  </a:lnTo>
                  <a:lnTo>
                    <a:pt x="137512" y="143386"/>
                  </a:lnTo>
                  <a:lnTo>
                    <a:pt x="140812" y="170994"/>
                  </a:lnTo>
                  <a:lnTo>
                    <a:pt x="137723" y="201900"/>
                  </a:lnTo>
                  <a:lnTo>
                    <a:pt x="127265" y="228474"/>
                  </a:lnTo>
                  <a:lnTo>
                    <a:pt x="107655" y="247082"/>
                  </a:lnTo>
                  <a:lnTo>
                    <a:pt x="77107" y="254092"/>
                  </a:lnTo>
                  <a:lnTo>
                    <a:pt x="128623" y="254092"/>
                  </a:lnTo>
                  <a:lnTo>
                    <a:pt x="140812" y="239931"/>
                  </a:lnTo>
                  <a:lnTo>
                    <a:pt x="164205" y="239931"/>
                  </a:lnTo>
                  <a:lnTo>
                    <a:pt x="164115" y="237827"/>
                  </a:lnTo>
                  <a:lnTo>
                    <a:pt x="163958" y="228474"/>
                  </a:lnTo>
                  <a:lnTo>
                    <a:pt x="163932" y="110286"/>
                  </a:lnTo>
                  <a:lnTo>
                    <a:pt x="140812" y="110286"/>
                  </a:lnTo>
                  <a:lnTo>
                    <a:pt x="129761" y="96858"/>
                  </a:lnTo>
                  <a:close/>
                </a:path>
                <a:path w="166370" h="274954">
                  <a:moveTo>
                    <a:pt x="163932" y="0"/>
                  </a:moveTo>
                  <a:lnTo>
                    <a:pt x="141576" y="0"/>
                  </a:lnTo>
                  <a:lnTo>
                    <a:pt x="141576" y="109520"/>
                  </a:lnTo>
                  <a:lnTo>
                    <a:pt x="140812" y="110286"/>
                  </a:lnTo>
                  <a:lnTo>
                    <a:pt x="163932" y="110286"/>
                  </a:lnTo>
                  <a:lnTo>
                    <a:pt x="163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17779" y="8388950"/>
              <a:ext cx="146403" cy="198215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12694566" y="8394558"/>
            <a:ext cx="22860" cy="187325"/>
          </a:xfrm>
          <a:custGeom>
            <a:avLst/>
            <a:gdLst/>
            <a:ahLst/>
            <a:cxnLst/>
            <a:rect l="l" t="t" r="r" b="b"/>
            <a:pathLst>
              <a:path w="22859" h="187325">
                <a:moveTo>
                  <a:pt x="22365" y="0"/>
                </a:moveTo>
                <a:lnTo>
                  <a:pt x="0" y="0"/>
                </a:lnTo>
                <a:lnTo>
                  <a:pt x="0" y="187021"/>
                </a:lnTo>
                <a:lnTo>
                  <a:pt x="22365" y="187021"/>
                </a:lnTo>
                <a:lnTo>
                  <a:pt x="22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692702" y="8312559"/>
            <a:ext cx="26670" cy="28575"/>
          </a:xfrm>
          <a:custGeom>
            <a:avLst/>
            <a:gdLst/>
            <a:ahLst/>
            <a:cxnLst/>
            <a:rect l="l" t="t" r="r" b="b"/>
            <a:pathLst>
              <a:path w="26670" h="28575">
                <a:moveTo>
                  <a:pt x="26093" y="0"/>
                </a:moveTo>
                <a:lnTo>
                  <a:pt x="0" y="0"/>
                </a:lnTo>
                <a:lnTo>
                  <a:pt x="0" y="27955"/>
                </a:lnTo>
                <a:lnTo>
                  <a:pt x="26093" y="27955"/>
                </a:lnTo>
                <a:lnTo>
                  <a:pt x="26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2767590" y="8308094"/>
            <a:ext cx="441325" cy="279400"/>
            <a:chOff x="12767590" y="8308094"/>
            <a:chExt cx="441325" cy="27940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67590" y="8388961"/>
              <a:ext cx="149398" cy="19261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947553" y="8308094"/>
              <a:ext cx="104139" cy="273685"/>
            </a:xfrm>
            <a:custGeom>
              <a:avLst/>
              <a:gdLst/>
              <a:ahLst/>
              <a:cxnLst/>
              <a:rect l="l" t="t" r="r" b="b"/>
              <a:pathLst>
                <a:path w="104140" h="273684">
                  <a:moveTo>
                    <a:pt x="89787" y="0"/>
                  </a:moveTo>
                  <a:lnTo>
                    <a:pt x="82699" y="0"/>
                  </a:lnTo>
                  <a:lnTo>
                    <a:pt x="62132" y="2770"/>
                  </a:lnTo>
                  <a:lnTo>
                    <a:pt x="48135" y="11270"/>
                  </a:lnTo>
                  <a:lnTo>
                    <a:pt x="40149" y="25779"/>
                  </a:lnTo>
                  <a:lnTo>
                    <a:pt x="37611" y="46580"/>
                  </a:lnTo>
                  <a:lnTo>
                    <a:pt x="37611" y="86463"/>
                  </a:lnTo>
                  <a:lnTo>
                    <a:pt x="0" y="86463"/>
                  </a:lnTo>
                  <a:lnTo>
                    <a:pt x="0" y="106954"/>
                  </a:lnTo>
                  <a:lnTo>
                    <a:pt x="37611" y="106954"/>
                  </a:lnTo>
                  <a:lnTo>
                    <a:pt x="37611" y="273484"/>
                  </a:lnTo>
                  <a:lnTo>
                    <a:pt x="59966" y="273484"/>
                  </a:lnTo>
                  <a:lnTo>
                    <a:pt x="59966" y="106954"/>
                  </a:lnTo>
                  <a:lnTo>
                    <a:pt x="102457" y="106954"/>
                  </a:lnTo>
                  <a:lnTo>
                    <a:pt x="102457" y="86463"/>
                  </a:lnTo>
                  <a:lnTo>
                    <a:pt x="59966" y="86463"/>
                  </a:lnTo>
                  <a:lnTo>
                    <a:pt x="59909" y="44711"/>
                  </a:lnTo>
                  <a:lnTo>
                    <a:pt x="63178" y="31491"/>
                  </a:lnTo>
                  <a:lnTo>
                    <a:pt x="72388" y="23300"/>
                  </a:lnTo>
                  <a:lnTo>
                    <a:pt x="90154" y="20491"/>
                  </a:lnTo>
                  <a:lnTo>
                    <a:pt x="94625" y="20491"/>
                  </a:lnTo>
                  <a:lnTo>
                    <a:pt x="103923" y="21990"/>
                  </a:lnTo>
                  <a:lnTo>
                    <a:pt x="103923" y="4098"/>
                  </a:lnTo>
                  <a:lnTo>
                    <a:pt x="97222" y="2632"/>
                  </a:lnTo>
                  <a:lnTo>
                    <a:pt x="897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61927" y="8388950"/>
              <a:ext cx="146403" cy="198215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13634170" y="8312559"/>
            <a:ext cx="26670" cy="28575"/>
          </a:xfrm>
          <a:custGeom>
            <a:avLst/>
            <a:gdLst/>
            <a:ahLst/>
            <a:cxnLst/>
            <a:rect l="l" t="t" r="r" b="b"/>
            <a:pathLst>
              <a:path w="26669" h="28575">
                <a:moveTo>
                  <a:pt x="26093" y="0"/>
                </a:moveTo>
                <a:lnTo>
                  <a:pt x="0" y="0"/>
                </a:lnTo>
                <a:lnTo>
                  <a:pt x="0" y="27955"/>
                </a:lnTo>
                <a:lnTo>
                  <a:pt x="26093" y="27955"/>
                </a:lnTo>
                <a:lnTo>
                  <a:pt x="26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3255271" y="8388947"/>
            <a:ext cx="586105" cy="198755"/>
            <a:chOff x="13255271" y="8388947"/>
            <a:chExt cx="586105" cy="198755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55271" y="8388961"/>
              <a:ext cx="149398" cy="19261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44155" y="8388947"/>
              <a:ext cx="155010" cy="19821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636034" y="8394557"/>
              <a:ext cx="22860" cy="187325"/>
            </a:xfrm>
            <a:custGeom>
              <a:avLst/>
              <a:gdLst/>
              <a:ahLst/>
              <a:cxnLst/>
              <a:rect l="l" t="t" r="r" b="b"/>
              <a:pathLst>
                <a:path w="22859" h="187325">
                  <a:moveTo>
                    <a:pt x="22365" y="0"/>
                  </a:moveTo>
                  <a:lnTo>
                    <a:pt x="0" y="0"/>
                  </a:lnTo>
                  <a:lnTo>
                    <a:pt x="0" y="187021"/>
                  </a:lnTo>
                  <a:lnTo>
                    <a:pt x="22365" y="187021"/>
                  </a:lnTo>
                  <a:lnTo>
                    <a:pt x="22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94535" y="8388950"/>
              <a:ext cx="146403" cy="198215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0" y="7725509"/>
            <a:ext cx="1247775" cy="3583304"/>
          </a:xfrm>
          <a:custGeom>
            <a:avLst/>
            <a:gdLst/>
            <a:ahLst/>
            <a:cxnLst/>
            <a:rect l="l" t="t" r="r" b="b"/>
            <a:pathLst>
              <a:path w="1247775" h="3583304">
                <a:moveTo>
                  <a:pt x="0" y="0"/>
                </a:moveTo>
                <a:lnTo>
                  <a:pt x="0" y="3575756"/>
                </a:lnTo>
                <a:lnTo>
                  <a:pt x="12142" y="3583046"/>
                </a:lnTo>
                <a:lnTo>
                  <a:pt x="1241088" y="3583046"/>
                </a:lnTo>
                <a:lnTo>
                  <a:pt x="1247575" y="748961"/>
                </a:lnTo>
                <a:lnTo>
                  <a:pt x="0" y="0"/>
                </a:lnTo>
                <a:close/>
              </a:path>
            </a:pathLst>
          </a:custGeom>
          <a:solidFill>
            <a:srgbClr val="F5A6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253882" y="0"/>
            <a:ext cx="3850640" cy="1633220"/>
          </a:xfrm>
          <a:custGeom>
            <a:avLst/>
            <a:gdLst/>
            <a:ahLst/>
            <a:cxnLst/>
            <a:rect l="l" t="t" r="r" b="b"/>
            <a:pathLst>
              <a:path w="3850640" h="1633220">
                <a:moveTo>
                  <a:pt x="3850219" y="0"/>
                </a:moveTo>
                <a:lnTo>
                  <a:pt x="1584843" y="0"/>
                </a:lnTo>
                <a:lnTo>
                  <a:pt x="0" y="936831"/>
                </a:lnTo>
                <a:lnTo>
                  <a:pt x="1159598" y="1632979"/>
                </a:lnTo>
                <a:lnTo>
                  <a:pt x="3850219" y="42540"/>
                </a:lnTo>
                <a:lnTo>
                  <a:pt x="3850219" y="0"/>
                </a:lnTo>
                <a:close/>
              </a:path>
            </a:pathLst>
          </a:custGeom>
          <a:solidFill>
            <a:srgbClr val="DDDFD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44EA5-52AA-0576-688B-131DE535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81F2C1-5DD2-D17B-B8EB-4184B60034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850" y="2517849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Indicadores de vivienda y servicios básicos en el IPM</a:t>
            </a:r>
            <a:endParaRPr sz="4000" b="1" spc="-1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C799B8-4D4E-2846-6E27-50A9261E2A10}"/>
              </a:ext>
            </a:extLst>
          </p:cNvPr>
          <p:cNvGrpSpPr/>
          <p:nvPr/>
        </p:nvGrpSpPr>
        <p:grpSpPr>
          <a:xfrm>
            <a:off x="525978" y="3673475"/>
            <a:ext cx="19052143" cy="6729280"/>
            <a:chOff x="525979" y="7369766"/>
            <a:chExt cx="19052143" cy="3450378"/>
          </a:xfrm>
        </p:grpSpPr>
        <p:sp>
          <p:nvSpPr>
            <p:cNvPr id="10" name="Rectángulo: esquinas redondeadas 6">
              <a:extLst>
                <a:ext uri="{FF2B5EF4-FFF2-40B4-BE49-F238E27FC236}">
                  <a16:creationId xmlns:a16="http://schemas.microsoft.com/office/drawing/2014/main" id="{172BA35B-53E4-A4FE-631F-0B0F27245817}"/>
                </a:ext>
              </a:extLst>
            </p:cNvPr>
            <p:cNvSpPr/>
            <p:nvPr/>
          </p:nvSpPr>
          <p:spPr>
            <a:xfrm>
              <a:off x="525979" y="7897730"/>
              <a:ext cx="3559074" cy="487878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968" dirty="0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SANEAMIENTO</a:t>
              </a:r>
            </a:p>
          </p:txBody>
        </p:sp>
        <p:sp>
          <p:nvSpPr>
            <p:cNvPr id="11" name="Rectángulo: esquinas redondeadas 7">
              <a:extLst>
                <a:ext uri="{FF2B5EF4-FFF2-40B4-BE49-F238E27FC236}">
                  <a16:creationId xmlns:a16="http://schemas.microsoft.com/office/drawing/2014/main" id="{EB040752-AD13-A274-D84D-76779D7BD0FB}"/>
                </a:ext>
              </a:extLst>
            </p:cNvPr>
            <p:cNvSpPr/>
            <p:nvPr/>
          </p:nvSpPr>
          <p:spPr>
            <a:xfrm>
              <a:off x="525979" y="9094051"/>
              <a:ext cx="3559074" cy="487878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968" dirty="0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CALEFACCIÓN</a:t>
              </a:r>
            </a:p>
          </p:txBody>
        </p:sp>
        <p:sp>
          <p:nvSpPr>
            <p:cNvPr id="12" name="Rectángulo: esquinas redondeadas 8">
              <a:extLst>
                <a:ext uri="{FF2B5EF4-FFF2-40B4-BE49-F238E27FC236}">
                  <a16:creationId xmlns:a16="http://schemas.microsoft.com/office/drawing/2014/main" id="{4070A91E-280E-A2D1-97A8-2834E0600916}"/>
                </a:ext>
              </a:extLst>
            </p:cNvPr>
            <p:cNvSpPr/>
            <p:nvPr/>
          </p:nvSpPr>
          <p:spPr>
            <a:xfrm>
              <a:off x="525979" y="10290373"/>
              <a:ext cx="3559074" cy="487878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968" dirty="0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INTERNET</a:t>
              </a:r>
            </a:p>
          </p:txBody>
        </p:sp>
        <p:sp>
          <p:nvSpPr>
            <p:cNvPr id="16" name="CuadroTexto 18">
              <a:extLst>
                <a:ext uri="{FF2B5EF4-FFF2-40B4-BE49-F238E27FC236}">
                  <a16:creationId xmlns:a16="http://schemas.microsoft.com/office/drawing/2014/main" id="{8D94F9A6-DFBC-66F4-6F92-1272CC1CB404}"/>
                </a:ext>
              </a:extLst>
            </p:cNvPr>
            <p:cNvSpPr txBox="1"/>
            <p:nvPr/>
          </p:nvSpPr>
          <p:spPr>
            <a:xfrm>
              <a:off x="4950500" y="7369766"/>
              <a:ext cx="14627622" cy="1551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/>
              <a:r>
                <a:rPr lang="es-ES" sz="329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La vivienda no tiene servicio sanitario, o teniéndolo no cuenta con cisterna, o no es de uso exclusivo del hogar o la evacuación no es red general, fosa séptica ni pozo negro. </a:t>
              </a:r>
            </a:p>
          </p:txBody>
        </p:sp>
        <p:sp>
          <p:nvSpPr>
            <p:cNvPr id="17" name="CuadroTexto 19">
              <a:extLst>
                <a:ext uri="{FF2B5EF4-FFF2-40B4-BE49-F238E27FC236}">
                  <a16:creationId xmlns:a16="http://schemas.microsoft.com/office/drawing/2014/main" id="{E4439BF4-9719-49F7-BE53-3858475B3DD8}"/>
                </a:ext>
              </a:extLst>
            </p:cNvPr>
            <p:cNvSpPr txBox="1"/>
            <p:nvPr/>
          </p:nvSpPr>
          <p:spPr>
            <a:xfrm>
              <a:off x="4950500" y="9052158"/>
              <a:ext cx="14627622" cy="57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/>
              <a:r>
                <a:rPr lang="es-ES" sz="329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El hogar no tiene fuente de energía para calefaccionar la vivienda.</a:t>
              </a:r>
            </a:p>
          </p:txBody>
        </p:sp>
        <p:sp>
          <p:nvSpPr>
            <p:cNvPr id="18" name="CuadroTexto 20">
              <a:extLst>
                <a:ext uri="{FF2B5EF4-FFF2-40B4-BE49-F238E27FC236}">
                  <a16:creationId xmlns:a16="http://schemas.microsoft.com/office/drawing/2014/main" id="{86388D23-DD05-34F8-9641-46064BB8AB32}"/>
                </a:ext>
              </a:extLst>
            </p:cNvPr>
            <p:cNvSpPr txBox="1"/>
            <p:nvPr/>
          </p:nvSpPr>
          <p:spPr>
            <a:xfrm>
              <a:off x="4950500" y="10248479"/>
              <a:ext cx="14627622" cy="57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/>
              <a:r>
                <a:rPr lang="es-ES" sz="329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El hogar no tiene acceso a internet (de ningún tipo, es decir, ni fija ni móvil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879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2E030-C0B3-E8B6-F9F9-97753E9C5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7A8DC39-E5C9-C670-71FA-6847FD880B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  <a:latin typeface="Trebuchet MS"/>
                <a:cs typeface="Trebuchet MS"/>
              </a:rPr>
              <a:t>La situación de los niños, niñas y adolescentes en Uruguay: indicadores en privaciones de vivienda 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F439DF3-38E9-C83A-6D5E-AA460753781B}"/>
              </a:ext>
            </a:extLst>
          </p:cNvPr>
          <p:cNvSpPr txBox="1"/>
          <p:nvPr/>
        </p:nvSpPr>
        <p:spPr>
          <a:xfrm>
            <a:off x="11149649" y="6967501"/>
            <a:ext cx="8915400" cy="30796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La presencia de niños y niñas en el hogar aumenta las necesidades de vivienda</a:t>
            </a: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endParaRPr lang="es-UY" sz="2800" spc="75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No todas las familias pueden afrontar los costos que eso implica</a:t>
            </a: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endParaRPr lang="es-UY" sz="2800" spc="75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Muchas terminan en viviendas con privaciones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0F37119-284E-4445-82DD-A0652C6D9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564232"/>
              </p:ext>
            </p:extLst>
          </p:nvPr>
        </p:nvGraphicFramePr>
        <p:xfrm>
          <a:off x="799699" y="4130675"/>
          <a:ext cx="8686800" cy="6904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8E2387E-0C0A-BE81-7D43-20ABC45EAA0A}"/>
              </a:ext>
            </a:extLst>
          </p:cNvPr>
          <p:cNvSpPr txBox="1"/>
          <p:nvPr/>
        </p:nvSpPr>
        <p:spPr>
          <a:xfrm>
            <a:off x="6318250" y="5124557"/>
            <a:ext cx="3559012" cy="45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190.000 NNA</a:t>
            </a: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592C8A78-17F4-FB7F-B2E3-453E6DF2F29B}"/>
              </a:ext>
            </a:extLst>
          </p:cNvPr>
          <p:cNvSpPr txBox="1"/>
          <p:nvPr/>
        </p:nvSpPr>
        <p:spPr>
          <a:xfrm>
            <a:off x="6384267" y="5883275"/>
            <a:ext cx="3559012" cy="45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80.000 NNA</a:t>
            </a:r>
          </a:p>
        </p:txBody>
      </p:sp>
      <p:sp>
        <p:nvSpPr>
          <p:cNvPr id="8" name="CuadroTexto 9">
            <a:extLst>
              <a:ext uri="{FF2B5EF4-FFF2-40B4-BE49-F238E27FC236}">
                <a16:creationId xmlns:a16="http://schemas.microsoft.com/office/drawing/2014/main" id="{A6E06EDF-F705-C6F7-9003-6037ACE630A1}"/>
              </a:ext>
            </a:extLst>
          </p:cNvPr>
          <p:cNvSpPr txBox="1"/>
          <p:nvPr/>
        </p:nvSpPr>
        <p:spPr>
          <a:xfrm>
            <a:off x="6384267" y="6648557"/>
            <a:ext cx="3559012" cy="45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190.000 NNA</a:t>
            </a: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B25C96B2-C5A0-4337-3217-C032C1E23845}"/>
              </a:ext>
            </a:extLst>
          </p:cNvPr>
          <p:cNvSpPr txBox="1"/>
          <p:nvPr/>
        </p:nvSpPr>
        <p:spPr>
          <a:xfrm>
            <a:off x="11151002" y="4265147"/>
            <a:ext cx="7674649" cy="2317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628" b="1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Los hogares con niños, niñas y adolescentes presentan más privaciones en cinco de los seis indicadores</a:t>
            </a:r>
          </a:p>
        </p:txBody>
      </p:sp>
    </p:spTree>
    <p:extLst>
      <p:ext uri="{BB962C8B-B14F-4D97-AF65-F5344CB8AC3E}">
        <p14:creationId xmlns:p14="http://schemas.microsoft.com/office/powerpoint/2010/main" val="167764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52B6F-D450-461E-CB05-77E5F4DFB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467A88E-718C-E9DC-8CC0-5134B48E70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  <a:latin typeface="Trebuchet MS"/>
                <a:cs typeface="Trebuchet MS"/>
              </a:rPr>
              <a:t>La situación de los niños, niñas y adolescentes en Uruguay: indicadores en privaciones de vivienda 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12" name="CuadroTexto 1">
            <a:extLst>
              <a:ext uri="{FF2B5EF4-FFF2-40B4-BE49-F238E27FC236}">
                <a16:creationId xmlns:a16="http://schemas.microsoft.com/office/drawing/2014/main" id="{2AF9DFB0-DEF0-BED5-1975-61A0EF8C6B2B}"/>
              </a:ext>
            </a:extLst>
          </p:cNvPr>
          <p:cNvSpPr txBox="1"/>
          <p:nvPr/>
        </p:nvSpPr>
        <p:spPr>
          <a:xfrm>
            <a:off x="1212850" y="4755252"/>
            <a:ext cx="8446782" cy="1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2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de cada 2 niños, niñas y adolescentes viven en hogares con al menos una privación (400.000) 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id="{618828AB-DD56-A8EA-C853-4552092ADF54}"/>
              </a:ext>
            </a:extLst>
          </p:cNvPr>
          <p:cNvSpPr txBox="1"/>
          <p:nvPr/>
        </p:nvSpPr>
        <p:spPr>
          <a:xfrm>
            <a:off x="11195050" y="4892675"/>
            <a:ext cx="8446782" cy="2622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298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es-ES" sz="32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cada 4 niños, niñas y adolescentes vive en un hogar con hacinamiento. Entre quienes están en situación de pobreza monetaria, más de la mitad viven en condición de hacinamiento.</a:t>
            </a:r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90C36D1A-B10E-8B6B-19E8-D65983369589}"/>
              </a:ext>
            </a:extLst>
          </p:cNvPr>
          <p:cNvSpPr txBox="1"/>
          <p:nvPr/>
        </p:nvSpPr>
        <p:spPr>
          <a:xfrm>
            <a:off x="786813" y="7822915"/>
            <a:ext cx="10803506" cy="1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2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de cada </a:t>
            </a:r>
            <a:r>
              <a:rPr lang="es-ES" sz="3298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</a:t>
            </a:r>
            <a:r>
              <a:rPr lang="es-ES" sz="329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NNA viven en hogares con inseguridad en la tenencia de su vivienda </a:t>
            </a:r>
          </a:p>
          <a:p>
            <a:pPr algn="ctr" defTabSz="680625" rtl="0" hangingPunct="0"/>
            <a:r>
              <a:rPr lang="es-ES" sz="329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entornos rurales la relación es 1 de cada 5 NNA </a:t>
            </a:r>
            <a:endParaRPr lang="es-ES" sz="3298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819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  <a:latin typeface="Trebuchet MS"/>
                <a:cs typeface="Trebuchet MS"/>
              </a:rPr>
              <a:t>La situación </a:t>
            </a:r>
            <a:r>
              <a:rPr lang="es-UY" sz="4000" b="1" spc="-10" dirty="0">
                <a:solidFill>
                  <a:srgbClr val="000000"/>
                </a:solidFill>
              </a:rPr>
              <a:t>de</a:t>
            </a:r>
            <a:r>
              <a:rPr lang="es-ES" sz="4000" b="1" spc="-10" dirty="0">
                <a:solidFill>
                  <a:srgbClr val="000000"/>
                </a:solidFill>
              </a:rPr>
              <a:t> los niños, niñas y adolescentes en Uruguay</a:t>
            </a:r>
            <a:r>
              <a:rPr lang="es-UY" sz="4000" b="1" spc="-10" dirty="0">
                <a:solidFill>
                  <a:srgbClr val="000000"/>
                </a:solidFill>
              </a:rPr>
              <a:t> más allá de la Encuesta Continua de Hogares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936CFFAA-E5F2-BCCF-54F1-1CE43E33A80E}"/>
              </a:ext>
            </a:extLst>
          </p:cNvPr>
          <p:cNvSpPr txBox="1"/>
          <p:nvPr/>
        </p:nvSpPr>
        <p:spPr>
          <a:xfrm>
            <a:off x="1313490" y="4359275"/>
            <a:ext cx="17349160" cy="21922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latin typeface="Tahoma"/>
                <a:cs typeface="Tahoma"/>
              </a:rPr>
              <a:t>El IPM no considera las condiciones de vida de las personas que viven en hogares o viviendas colectivas (INAU, MIDES, Centros INISA, cárceles)</a:t>
            </a: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endParaRPr lang="es-UY" sz="2800" spc="75" dirty="0"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latin typeface="Tahoma"/>
                <a:cs typeface="Tahoma"/>
              </a:rPr>
              <a:t>Es importante generar otras formas de relevar las condiciones de quienes viven en hogares y viviendas colectivas</a:t>
            </a:r>
          </a:p>
        </p:txBody>
      </p:sp>
      <p:sp>
        <p:nvSpPr>
          <p:cNvPr id="22" name="Rectángulo: esquinas redondeadas 9">
            <a:extLst>
              <a:ext uri="{FF2B5EF4-FFF2-40B4-BE49-F238E27FC236}">
                <a16:creationId xmlns:a16="http://schemas.microsoft.com/office/drawing/2014/main" id="{AC5D5B44-2E82-4A93-02DB-AE766264F93D}"/>
              </a:ext>
            </a:extLst>
          </p:cNvPr>
          <p:cNvSpPr/>
          <p:nvPr/>
        </p:nvSpPr>
        <p:spPr>
          <a:xfrm>
            <a:off x="5423431" y="7491804"/>
            <a:ext cx="9257236" cy="1010631"/>
          </a:xfrm>
          <a:prstGeom prst="roundRect">
            <a:avLst/>
          </a:prstGeom>
          <a:solidFill>
            <a:srgbClr val="00B0F0"/>
          </a:solidFill>
          <a:ln w="12700" cap="flat">
            <a:noFill/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80625" rtl="0" hangingPunct="0"/>
            <a:r>
              <a:rPr lang="es-ES" sz="2968" dirty="0">
                <a:solidFill>
                  <a:schemeClr val="bg1"/>
                </a:solidFill>
                <a:latin typeface="Outfit"/>
              </a:rPr>
              <a:t>La tasa de internación de niñas y niños en Uruguay es 4 veces más alta que la del promedio regional.</a:t>
            </a:r>
            <a:endParaRPr lang="es-ES" sz="2968" dirty="0">
              <a:solidFill>
                <a:schemeClr val="bg1"/>
              </a:solidFill>
              <a:latin typeface="Outfi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CuadroTexto 12">
            <a:extLst>
              <a:ext uri="{FF2B5EF4-FFF2-40B4-BE49-F238E27FC236}">
                <a16:creationId xmlns:a16="http://schemas.microsoft.com/office/drawing/2014/main" id="{98F5D4AF-D75D-3B24-713B-92791841D36D}"/>
              </a:ext>
            </a:extLst>
          </p:cNvPr>
          <p:cNvSpPr txBox="1"/>
          <p:nvPr/>
        </p:nvSpPr>
        <p:spPr>
          <a:xfrm>
            <a:off x="14909043" y="7764961"/>
            <a:ext cx="4505890" cy="54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1484" b="1" dirty="0">
                <a:solidFill>
                  <a:srgbClr val="00B0F0"/>
                </a:solidFill>
                <a:latin typeface="Outfit"/>
                <a:sym typeface="Helvetica Neue"/>
              </a:rPr>
              <a:t>Dificultades económicas, falta de acceso a vivienda adecuada, violencia</a:t>
            </a:r>
          </a:p>
        </p:txBody>
      </p:sp>
      <p:sp>
        <p:nvSpPr>
          <p:cNvPr id="24" name="CuadroTexto 5">
            <a:extLst>
              <a:ext uri="{FF2B5EF4-FFF2-40B4-BE49-F238E27FC236}">
                <a16:creationId xmlns:a16="http://schemas.microsoft.com/office/drawing/2014/main" id="{0CCFEA36-DC30-0D4D-FA6F-6E0956FC888B}"/>
              </a:ext>
            </a:extLst>
          </p:cNvPr>
          <p:cNvSpPr txBox="1"/>
          <p:nvPr/>
        </p:nvSpPr>
        <p:spPr>
          <a:xfrm>
            <a:off x="526426" y="9287701"/>
            <a:ext cx="19051249" cy="1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endParaRPr lang="es-ES" sz="3298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</a:endParaRPr>
          </a:p>
          <a:p>
            <a:pPr algn="ctr" defTabSz="680625" rtl="0" hangingPunct="0"/>
            <a:r>
              <a:rPr lang="es-ES" sz="3298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POLÍTICAS DE VIVIENDA JUEGAN UN ROL CLAVE PARA ATENDER A NIÑOS Y NIÑAS EN ESTOS ESCENARIOS VULNERABLES.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3D2E4-A858-F4F6-5DDB-414B885D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A2B7257-B867-A7F1-789F-C8282875B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  <a:latin typeface="Trebuchet MS"/>
                <a:cs typeface="Trebuchet MS"/>
              </a:rPr>
              <a:t>La situación </a:t>
            </a:r>
            <a:r>
              <a:rPr lang="es-UY" sz="4000" b="1" spc="-10" dirty="0">
                <a:solidFill>
                  <a:srgbClr val="000000"/>
                </a:solidFill>
              </a:rPr>
              <a:t>de</a:t>
            </a:r>
            <a:r>
              <a:rPr lang="es-ES" sz="4000" b="1" spc="-10" dirty="0">
                <a:solidFill>
                  <a:srgbClr val="000000"/>
                </a:solidFill>
              </a:rPr>
              <a:t> los niños, niñas y adolescentes en Uruguay: indicadores en privaciones de vivienda </a:t>
            </a:r>
            <a:r>
              <a:rPr lang="es-UY" sz="4000" b="1" spc="-10" dirty="0">
                <a:solidFill>
                  <a:srgbClr val="000000"/>
                </a:solidFill>
              </a:rPr>
              <a:t> </a:t>
            </a:r>
            <a:endParaRPr sz="4000" b="1" spc="-10" dirty="0">
              <a:solidFill>
                <a:srgbClr val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57F26A-83D2-17AA-C0B9-6252B09FAC62}"/>
              </a:ext>
            </a:extLst>
          </p:cNvPr>
          <p:cNvGrpSpPr/>
          <p:nvPr/>
        </p:nvGrpSpPr>
        <p:grpSpPr>
          <a:xfrm>
            <a:off x="679450" y="4283076"/>
            <a:ext cx="19151053" cy="6822011"/>
            <a:chOff x="744677" y="3177156"/>
            <a:chExt cx="19085825" cy="7936798"/>
          </a:xfrm>
        </p:grpSpPr>
        <p:sp>
          <p:nvSpPr>
            <p:cNvPr id="12" name="CuadroTexto 7">
              <a:extLst>
                <a:ext uri="{FF2B5EF4-FFF2-40B4-BE49-F238E27FC236}">
                  <a16:creationId xmlns:a16="http://schemas.microsoft.com/office/drawing/2014/main" id="{CE962708-A486-EEE1-5E7F-20283CF14732}"/>
                </a:ext>
              </a:extLst>
            </p:cNvPr>
            <p:cNvSpPr txBox="1"/>
            <p:nvPr/>
          </p:nvSpPr>
          <p:spPr>
            <a:xfrm>
              <a:off x="744677" y="3177156"/>
              <a:ext cx="12038138" cy="670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 defTabSz="680625" rtl="0" hangingPunct="0"/>
              <a:r>
                <a:rPr lang="es-ES" sz="329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GASTO EN VIVIENDA CON RELACIÓN A LOS INGRESOS DEL HOGAR</a:t>
              </a:r>
              <a:endParaRPr lang="es-ES" sz="3298" b="1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endParaRPr>
            </a:p>
          </p:txBody>
        </p:sp>
        <p:sp>
          <p:nvSpPr>
            <p:cNvPr id="13" name="Login Page…">
              <a:extLst>
                <a:ext uri="{FF2B5EF4-FFF2-40B4-BE49-F238E27FC236}">
                  <a16:creationId xmlns:a16="http://schemas.microsoft.com/office/drawing/2014/main" id="{CB231C30-7E9F-919F-740C-848446F47250}"/>
                </a:ext>
              </a:extLst>
            </p:cNvPr>
            <p:cNvSpPr txBox="1"/>
            <p:nvPr/>
          </p:nvSpPr>
          <p:spPr>
            <a:xfrm>
              <a:off x="744731" y="4572610"/>
              <a:ext cx="3324359" cy="7728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>
                <a:lnSpc>
                  <a:spcPct val="150000"/>
                </a:lnSpc>
                <a:defRPr>
                  <a:solidFill>
                    <a:srgbClr val="4C505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s-ES" sz="329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 pitchFamily="2" charset="0"/>
                </a:rPr>
                <a:t>ASEQUIBILIDAD :</a:t>
              </a:r>
              <a:endParaRPr sz="3298">
                <a:solidFill>
                  <a:schemeClr val="tx1">
                    <a:lumMod val="65000"/>
                    <a:lumOff val="35000"/>
                  </a:schemeClr>
                </a:solidFill>
                <a:latin typeface="Outfit Light" pitchFamily="2" charset="0"/>
              </a:endParaRPr>
            </a:p>
          </p:txBody>
        </p:sp>
        <p:sp>
          <p:nvSpPr>
            <p:cNvPr id="14" name="CuadroTexto 6">
              <a:extLst>
                <a:ext uri="{FF2B5EF4-FFF2-40B4-BE49-F238E27FC236}">
                  <a16:creationId xmlns:a16="http://schemas.microsoft.com/office/drawing/2014/main" id="{B75F3CE2-D612-946E-0E1A-AFF3D9A151F4}"/>
                </a:ext>
              </a:extLst>
            </p:cNvPr>
            <p:cNvSpPr txBox="1"/>
            <p:nvPr/>
          </p:nvSpPr>
          <p:spPr>
            <a:xfrm>
              <a:off x="3872964" y="4646422"/>
              <a:ext cx="8229399" cy="186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329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  <a:ea typeface="+mn-ea"/>
                  <a:cs typeface="+mn-cs"/>
                  <a:sym typeface="Helvetica Neue Medium"/>
                </a:rPr>
                <a:t>Capacidad de los hogares de acceder a una vivienda digna sin experimentar dificultades financieras injustificadas</a:t>
              </a:r>
              <a:endParaRPr lang="es-ES" sz="3298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endParaRPr>
            </a:p>
          </p:txBody>
        </p:sp>
        <p:sp>
          <p:nvSpPr>
            <p:cNvPr id="15" name="Login Page…">
              <a:extLst>
                <a:ext uri="{FF2B5EF4-FFF2-40B4-BE49-F238E27FC236}">
                  <a16:creationId xmlns:a16="http://schemas.microsoft.com/office/drawing/2014/main" id="{208AE36C-9BEF-7911-305F-3E9CC547DA53}"/>
                </a:ext>
              </a:extLst>
            </p:cNvPr>
            <p:cNvSpPr txBox="1"/>
            <p:nvPr/>
          </p:nvSpPr>
          <p:spPr>
            <a:xfrm>
              <a:off x="744677" y="7220703"/>
              <a:ext cx="2956228" cy="2361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>
                <a:defRPr>
                  <a:solidFill>
                    <a:srgbClr val="4C505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s-ES" sz="329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 pitchFamily="2" charset="0"/>
                </a:rPr>
                <a:t>PRIVACIÓN </a:t>
              </a:r>
            </a:p>
            <a:p>
              <a:pPr algn="l">
                <a:defRPr>
                  <a:solidFill>
                    <a:srgbClr val="4C505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s-ES" sz="329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 pitchFamily="2" charset="0"/>
                </a:rPr>
                <a:t>EN LA ASEQUIBILIDAD EN VIVIENDA:</a:t>
              </a:r>
              <a:endParaRPr sz="3298">
                <a:solidFill>
                  <a:schemeClr val="tx1">
                    <a:lumMod val="65000"/>
                    <a:lumOff val="35000"/>
                  </a:schemeClr>
                </a:solidFill>
                <a:latin typeface="Outfit Light" pitchFamily="2" charset="0"/>
              </a:endParaRPr>
            </a:p>
          </p:txBody>
        </p:sp>
        <p:sp>
          <p:nvSpPr>
            <p:cNvPr id="16" name="CuadroTexto 13">
              <a:extLst>
                <a:ext uri="{FF2B5EF4-FFF2-40B4-BE49-F238E27FC236}">
                  <a16:creationId xmlns:a16="http://schemas.microsoft.com/office/drawing/2014/main" id="{8ABFA60A-3C18-C01C-7FA9-7336B961FC92}"/>
                </a:ext>
              </a:extLst>
            </p:cNvPr>
            <p:cNvSpPr txBox="1"/>
            <p:nvPr/>
          </p:nvSpPr>
          <p:spPr>
            <a:xfrm>
              <a:off x="4054047" y="7712738"/>
              <a:ext cx="8229399" cy="186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329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  <a:ea typeface="+mn-ea"/>
                  <a:cs typeface="+mn-cs"/>
                  <a:sym typeface="Helvetica Neue Medium"/>
                </a:rPr>
                <a:t>Hogares que destinan más del 30% de sus ingresos en cuota hipotecaria o en pago de un alquiler.</a:t>
              </a:r>
            </a:p>
          </p:txBody>
        </p:sp>
        <p:sp>
          <p:nvSpPr>
            <p:cNvPr id="17" name="Cerrar llave 14">
              <a:extLst>
                <a:ext uri="{FF2B5EF4-FFF2-40B4-BE49-F238E27FC236}">
                  <a16:creationId xmlns:a16="http://schemas.microsoft.com/office/drawing/2014/main" id="{E85F3675-45DD-AE5D-9900-0A9B004C0C0D}"/>
                </a:ext>
              </a:extLst>
            </p:cNvPr>
            <p:cNvSpPr/>
            <p:nvPr/>
          </p:nvSpPr>
          <p:spPr>
            <a:xfrm>
              <a:off x="11906236" y="4374694"/>
              <a:ext cx="1034426" cy="6676090"/>
            </a:xfrm>
            <a:prstGeom prst="rightBrace">
              <a:avLst/>
            </a:prstGeom>
            <a:noFill/>
            <a:ln w="8255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5390" tIns="37694" rIns="75390" bIns="37694" numCol="1" spcCol="38100" rtlCol="0" anchor="t">
              <a:noAutofit/>
            </a:bodyPr>
            <a:lstStyle/>
            <a:p>
              <a:pPr algn="l" defTabSz="753923" rtl="0" latinLnBrk="1" hangingPunct="0"/>
              <a:endParaRPr lang="es-ES" sz="1484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Rectángulo: esquinas redondeadas 15">
              <a:extLst>
                <a:ext uri="{FF2B5EF4-FFF2-40B4-BE49-F238E27FC236}">
                  <a16:creationId xmlns:a16="http://schemas.microsoft.com/office/drawing/2014/main" id="{638454D0-4195-E72D-6040-17B303B5C3A5}"/>
                </a:ext>
              </a:extLst>
            </p:cNvPr>
            <p:cNvSpPr/>
            <p:nvPr/>
          </p:nvSpPr>
          <p:spPr>
            <a:xfrm>
              <a:off x="13180767" y="3765514"/>
              <a:ext cx="6649734" cy="3265871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63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2023: El </a:t>
              </a:r>
              <a:r>
                <a:rPr lang="es-ES" sz="296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18% </a:t>
              </a:r>
              <a:r>
                <a:rPr lang="es-ES" sz="263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de los hogares inquilinos con NNA destinó más del 30% de sus ingresos al pago de un alquiler. Dato estable en la última década. </a:t>
              </a:r>
            </a:p>
            <a:p>
              <a:pPr algn="ctr" defTabSz="680625" rtl="0" hangingPunct="0"/>
              <a:endParaRPr lang="es-ES" sz="2638">
                <a:solidFill>
                  <a:schemeClr val="bg1"/>
                </a:solidFill>
                <a:latin typeface="Outfit"/>
                <a:ea typeface="+mn-ea"/>
                <a:cs typeface="+mn-cs"/>
                <a:sym typeface="Helvetica Neue Medium"/>
              </a:endParaRPr>
            </a:p>
            <a:p>
              <a:pPr algn="ctr" defTabSz="680625" rtl="0" hangingPunct="0"/>
              <a:r>
                <a:rPr lang="es-ES" sz="296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En estos hogares viven unos 35.000 NNA</a:t>
              </a:r>
            </a:p>
          </p:txBody>
        </p:sp>
        <p:sp>
          <p:nvSpPr>
            <p:cNvPr id="20" name="Rectángulo: esquinas redondeadas 16">
              <a:extLst>
                <a:ext uri="{FF2B5EF4-FFF2-40B4-BE49-F238E27FC236}">
                  <a16:creationId xmlns:a16="http://schemas.microsoft.com/office/drawing/2014/main" id="{A474AC0B-BE4E-DC9E-79B2-D14A1A1F46BC}"/>
                </a:ext>
              </a:extLst>
            </p:cNvPr>
            <p:cNvSpPr/>
            <p:nvPr/>
          </p:nvSpPr>
          <p:spPr>
            <a:xfrm>
              <a:off x="13180768" y="7390927"/>
              <a:ext cx="6649734" cy="3723027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63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Cuota hipotecaria: el </a:t>
              </a:r>
              <a:r>
                <a:rPr lang="es-ES" sz="296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7%</a:t>
              </a:r>
              <a:r>
                <a:rPr lang="es-ES" sz="263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 de los hogares que se encuentran pagando su vivienda destinaron más del 30% de sus ingresos.</a:t>
              </a:r>
            </a:p>
            <a:p>
              <a:pPr algn="ctr" defTabSz="680625" rtl="0" hangingPunct="0"/>
              <a:endParaRPr lang="es-ES" sz="2638">
                <a:solidFill>
                  <a:schemeClr val="bg1"/>
                </a:solidFill>
                <a:latin typeface="Outfit"/>
                <a:ea typeface="+mn-ea"/>
                <a:cs typeface="+mn-cs"/>
                <a:sym typeface="Helvetica Neue Medium"/>
              </a:endParaRPr>
            </a:p>
            <a:p>
              <a:pPr algn="ctr" defTabSz="680625" rtl="0" hangingPunct="0"/>
              <a:r>
                <a:rPr lang="es-ES" sz="2638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Dificultades para acceder a créditos hipotecarios por bajos ingresos, informalidad, y endeudamiento previo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22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78829-DF40-7877-2245-2C781A978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8521485-304D-6FB6-B36A-F47C404D4A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Además de la vivienda, también importa el entorno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23E65C49-3A21-4A2F-66C6-1422BE9B9ABF}"/>
              </a:ext>
            </a:extLst>
          </p:cNvPr>
          <p:cNvSpPr txBox="1"/>
          <p:nvPr/>
        </p:nvSpPr>
        <p:spPr>
          <a:xfrm>
            <a:off x="984250" y="5344242"/>
            <a:ext cx="8602079" cy="3738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680625" rtl="0" hangingPunct="0"/>
            <a:r>
              <a:rPr lang="es-ES" sz="2968" b="1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Mayor concentración de hogares con niños, niñas y adolescentes en la periferia, particularmente en Montevideo</a:t>
            </a:r>
          </a:p>
          <a:p>
            <a:pPr algn="l" defTabSz="680625" rtl="0" hangingPunct="0"/>
            <a:endParaRPr lang="es-ES" sz="2968" b="1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  <a:p>
            <a:pPr marL="457200" lvl="1" indent="-457200" algn="l" defTabSz="680625" rtl="0" hangingPunct="0">
              <a:buFont typeface="Arial" panose="020B0604020202020204" pitchFamily="34" charset="0"/>
              <a:buChar char="•"/>
            </a:pPr>
            <a:r>
              <a:rPr lang="es-ES" sz="2968" b="1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Mejorar las condiciones urbanas de esas zonas</a:t>
            </a:r>
          </a:p>
          <a:p>
            <a:pPr marL="457200" lvl="1" indent="-457200" algn="l" defTabSz="680625" rtl="0" hangingPunct="0">
              <a:buFont typeface="Arial" panose="020B0604020202020204" pitchFamily="34" charset="0"/>
              <a:buChar char="•"/>
            </a:pPr>
            <a:endParaRPr lang="es-ES" sz="2968" b="1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  <a:p>
            <a:pPr marL="457200" lvl="1" indent="-457200" algn="l" defTabSz="680625" rtl="0" hangingPunct="0">
              <a:buFont typeface="Arial" panose="020B0604020202020204" pitchFamily="34" charset="0"/>
              <a:buChar char="•"/>
            </a:pPr>
            <a:r>
              <a:rPr lang="es-ES" sz="2968" b="1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Mejorar el acceso a zonas céntricas</a:t>
            </a:r>
          </a:p>
          <a:p>
            <a:pPr algn="l" defTabSz="680625" rtl="0" hangingPunct="0"/>
            <a:endParaRPr lang="es-ES" sz="2968" b="1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D4C1D-0700-C4EC-B07C-83F66D16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329" y="3673475"/>
            <a:ext cx="9144000" cy="7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22456-64DB-FF95-5C1A-788820E7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B080B0E-37DF-EE12-B1CF-443906DEF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Además de la vivienda, también importa el entorno</a:t>
            </a:r>
            <a:endParaRPr sz="4000" b="1" spc="-1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95A5E-983A-843A-EA14-4E4678693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15" y="3652032"/>
            <a:ext cx="8135485" cy="5210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6438-E30B-F025-8833-CB53DB55EA60}"/>
              </a:ext>
            </a:extLst>
          </p:cNvPr>
          <p:cNvSpPr txBox="1"/>
          <p:nvPr/>
        </p:nvSpPr>
        <p:spPr>
          <a:xfrm>
            <a:off x="2951386" y="8884377"/>
            <a:ext cx="4016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Fuente: Instituto Nacional de Estadística</a:t>
            </a:r>
            <a:endParaRPr lang="es-UY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377376-D35F-464A-2B88-12A8460A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026" y="3673475"/>
            <a:ext cx="7093833" cy="5210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682265-DC95-D72F-DE55-EF32D7254BFE}"/>
              </a:ext>
            </a:extLst>
          </p:cNvPr>
          <p:cNvSpPr txBox="1"/>
          <p:nvPr/>
        </p:nvSpPr>
        <p:spPr>
          <a:xfrm>
            <a:off x="11466327" y="8884377"/>
            <a:ext cx="6019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Fuente: </a:t>
            </a:r>
            <a:r>
              <a:rPr lang="es-UY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Observatorio Nacional de Violencia y Criminalidad</a:t>
            </a:r>
            <a:endParaRPr lang="es-UY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D3550-EDAB-3DF2-A916-E0D6ACA2E786}"/>
              </a:ext>
            </a:extLst>
          </p:cNvPr>
          <p:cNvSpPr txBox="1"/>
          <p:nvPr/>
        </p:nvSpPr>
        <p:spPr>
          <a:xfrm>
            <a:off x="1587659" y="9708256"/>
            <a:ext cx="161605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Las zonas con mayor presencia de niños y niñas son también las que concentran la pobreza y la violencia, y están lejos de las oportunidades</a:t>
            </a:r>
            <a:endParaRPr lang="es-UY" sz="3200" dirty="0"/>
          </a:p>
        </p:txBody>
      </p:sp>
    </p:spTree>
    <p:extLst>
      <p:ext uri="{BB962C8B-B14F-4D97-AF65-F5344CB8AC3E}">
        <p14:creationId xmlns:p14="http://schemas.microsoft.com/office/powerpoint/2010/main" val="74630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AD9A0-C137-C950-FD8D-63C00902B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A0075FE-BB26-702B-7D09-6BC103BD7F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Además de la vivienda, también importa el entorno</a:t>
            </a:r>
            <a:endParaRPr sz="4000" b="1" spc="-1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CD43C-F84A-410C-338F-F9F88752A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382" y="3444875"/>
            <a:ext cx="7154135" cy="775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07D5A-DF53-E638-8967-DD07E016BE04}"/>
              </a:ext>
            </a:extLst>
          </p:cNvPr>
          <p:cNvSpPr txBox="1"/>
          <p:nvPr/>
        </p:nvSpPr>
        <p:spPr>
          <a:xfrm>
            <a:off x="1294648" y="4206875"/>
            <a:ext cx="965296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0625" rtl="0" hangingPunct="0"/>
            <a:r>
              <a:rPr lang="es-E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Los niños y niñas se mueven a pie, pero las ciudades no ofrecen las condiciones para que lo hagan con seguridad</a:t>
            </a:r>
          </a:p>
          <a:p>
            <a:pPr algn="l" defTabSz="680625" rtl="0" hangingPunct="0"/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  <a:p>
            <a:pPr marL="342900" indent="-342900" algn="l" defTabSz="680625" rtl="0" hangingPunct="0">
              <a:buFont typeface="Arial" panose="020B0604020202020204" pitchFamily="34" charset="0"/>
              <a:buChar char="•"/>
            </a:pPr>
            <a:r>
              <a:rPr lang="es-UY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24 personas de entre 0 y 17 años fallecieron en siniestros de tránsito en 2023 y 3.002 resultaron heridas (UNASEV)</a:t>
            </a:r>
          </a:p>
          <a:p>
            <a:pPr marL="342900" indent="-342900" algn="l" defTabSz="680625" rtl="0" hangingPunct="0">
              <a:buFont typeface="Arial" panose="020B0604020202020204" pitchFamily="34" charset="0"/>
              <a:buChar char="•"/>
            </a:pPr>
            <a:endParaRPr lang="es-UY" sz="2800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  <a:p>
            <a:pPr marL="342900" indent="-342900" algn="l" defTabSz="680625" rtl="0" hangingPunct="0">
              <a:buFont typeface="Arial" panose="020B0604020202020204" pitchFamily="34" charset="0"/>
              <a:buChar char="•"/>
            </a:pPr>
            <a:r>
              <a:rPr lang="es-UY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Los niños y niñas en hogares de menores ingresos son quienes menos usan los espacios públicos, 1 de cada 4 por el mal estado del camino por el cual se accede.</a:t>
            </a:r>
          </a:p>
          <a:p>
            <a:pPr marL="342900" indent="-342900" algn="l" defTabSz="680625" rtl="0" hangingPunct="0">
              <a:buFont typeface="Arial" panose="020B0604020202020204" pitchFamily="34" charset="0"/>
              <a:buChar char="•"/>
            </a:pPr>
            <a:endParaRPr lang="es-UY" sz="2800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  <a:p>
            <a:pPr marL="342900" indent="-342900" algn="l" defTabSz="680625" rtl="0" hangingPunct="0">
              <a:buFont typeface="Arial" panose="020B0604020202020204" pitchFamily="34" charset="0"/>
              <a:buChar char="•"/>
            </a:pPr>
            <a:r>
              <a:rPr lang="es-UY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Límites a la autonomía y las oportunidades de socialización de los niños y niñas</a:t>
            </a:r>
          </a:p>
          <a:p>
            <a:pPr algn="l" defTabSz="680625" rtl="0" hangingPunct="0"/>
            <a:endParaRPr lang="es-UY" sz="2800" b="1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  <a:p>
            <a:pPr algn="l" defTabSz="680625" rtl="0" hangingPunct="0"/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7250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ángulo"/>
          <p:cNvSpPr/>
          <p:nvPr/>
        </p:nvSpPr>
        <p:spPr>
          <a:xfrm>
            <a:off x="1829460" y="5009365"/>
            <a:ext cx="6034198" cy="511249"/>
          </a:xfrm>
          <a:prstGeom prst="rect">
            <a:avLst/>
          </a:prstGeom>
          <a:solidFill>
            <a:srgbClr val="EBCA44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68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369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2016…"/>
          <p:cNvSpPr txBox="1"/>
          <p:nvPr/>
        </p:nvSpPr>
        <p:spPr>
          <a:xfrm>
            <a:off x="1894585" y="5150251"/>
            <a:ext cx="6126046" cy="51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825500">
              <a:lnSpc>
                <a:spcPct val="120000"/>
              </a:lnSpc>
              <a:spcBef>
                <a:spcPts val="0"/>
              </a:spcBef>
              <a:defRPr sz="36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lvl1pPr>
          </a:lstStyle>
          <a:p>
            <a:pPr algn="l" defTabSz="680625" rtl="0" hangingPunct="0"/>
            <a:r>
              <a:rPr sz="2968">
                <a:solidFill>
                  <a:srgbClr val="000000"/>
                </a:solidFill>
              </a:rPr>
              <a:t>ASENTAMIENTOS IRREGULARES</a:t>
            </a:r>
          </a:p>
        </p:txBody>
      </p:sp>
      <p:sp>
        <p:nvSpPr>
          <p:cNvPr id="373" name="Rectángulo"/>
          <p:cNvSpPr/>
          <p:nvPr/>
        </p:nvSpPr>
        <p:spPr>
          <a:xfrm>
            <a:off x="1842231" y="5724728"/>
            <a:ext cx="4855011" cy="222456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74" name="2016…"/>
          <p:cNvSpPr txBox="1"/>
          <p:nvPr/>
        </p:nvSpPr>
        <p:spPr>
          <a:xfrm>
            <a:off x="2051648" y="6332442"/>
            <a:ext cx="4468896" cy="1217834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7,8% de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NNA del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país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viven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asentamientos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irregulares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(+60.000)</a:t>
            </a:r>
          </a:p>
        </p:txBody>
      </p:sp>
      <p:sp>
        <p:nvSpPr>
          <p:cNvPr id="375" name="Rectángulo"/>
          <p:cNvSpPr/>
          <p:nvPr/>
        </p:nvSpPr>
        <p:spPr>
          <a:xfrm>
            <a:off x="7705926" y="5724728"/>
            <a:ext cx="4855011" cy="222456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76" name="2016…"/>
          <p:cNvSpPr txBox="1"/>
          <p:nvPr/>
        </p:nvSpPr>
        <p:spPr>
          <a:xfrm>
            <a:off x="7915344" y="6332443"/>
            <a:ext cx="4468896" cy="81188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chemeClr val="bg1"/>
                </a:solidFill>
                <a:latin typeface="Univers LT Std 45 Light"/>
                <a:sym typeface="Univers LT Std 45 Light"/>
              </a:rPr>
              <a:t>Tasa de pobreza infantil alcanza al 43% en los asentamientos.</a:t>
            </a:r>
          </a:p>
        </p:txBody>
      </p:sp>
      <p:sp>
        <p:nvSpPr>
          <p:cNvPr id="377" name="Rectángulo"/>
          <p:cNvSpPr/>
          <p:nvPr/>
        </p:nvSpPr>
        <p:spPr>
          <a:xfrm>
            <a:off x="13674331" y="5724728"/>
            <a:ext cx="4855011" cy="222456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78" name="2016…"/>
          <p:cNvSpPr txBox="1"/>
          <p:nvPr/>
        </p:nvSpPr>
        <p:spPr>
          <a:xfrm>
            <a:off x="13883749" y="6332443"/>
            <a:ext cx="4468896" cy="1217834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chemeClr val="bg1"/>
                </a:solidFill>
                <a:latin typeface="Univers LT Std 45 Light"/>
                <a:sym typeface="Univers LT Std 45 Light"/>
              </a:rPr>
              <a:t>Probabilidad de privación en saneamiento es 5 veces más alta en asentamientos.</a:t>
            </a:r>
          </a:p>
        </p:txBody>
      </p:sp>
      <p:sp>
        <p:nvSpPr>
          <p:cNvPr id="379" name="2016…"/>
          <p:cNvSpPr txBox="1"/>
          <p:nvPr/>
        </p:nvSpPr>
        <p:spPr>
          <a:xfrm>
            <a:off x="1894585" y="8928249"/>
            <a:ext cx="6126046" cy="105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680625" rtl="0" hangingPunct="0">
              <a:lnSpc>
                <a:spcPct val="120000"/>
              </a:lnSpc>
              <a:defRPr sz="36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968">
                <a:solidFill>
                  <a:srgbClr val="000000"/>
                </a:solidFill>
                <a:latin typeface="Univers LT Std 45 Light"/>
                <a:sym typeface="Univers LT Std 45 Light"/>
              </a:rPr>
              <a:t>EXPERIENCIA</a:t>
            </a:r>
          </a:p>
          <a:p>
            <a:pPr algn="l" defTabSz="680625" rtl="0" hangingPunct="0">
              <a:lnSpc>
                <a:spcPct val="120000"/>
              </a:lnSpc>
              <a:defRPr sz="36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968">
                <a:solidFill>
                  <a:srgbClr val="000000"/>
                </a:solidFill>
                <a:latin typeface="Univers LT Std 45 Light"/>
                <a:sym typeface="Univers LT Std 45 Light"/>
              </a:rPr>
              <a:t>INTERNACIONAL</a:t>
            </a:r>
          </a:p>
        </p:txBody>
      </p:sp>
      <p:sp>
        <p:nvSpPr>
          <p:cNvPr id="380" name="2016…"/>
          <p:cNvSpPr txBox="1"/>
          <p:nvPr/>
        </p:nvSpPr>
        <p:spPr>
          <a:xfrm>
            <a:off x="5883992" y="8677921"/>
            <a:ext cx="13632230" cy="218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l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rgbClr val="000000"/>
                </a:solidFill>
                <a:latin typeface="Univers LT Std 45 Light"/>
                <a:sym typeface="Univers LT Std 45 Light"/>
              </a:rPr>
              <a:t>Los programas de regularización y mejora de asentamientos tienen resultados positivos: </a:t>
            </a:r>
          </a:p>
          <a:p>
            <a:pPr lvl="1" algn="l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rgbClr val="000000"/>
                </a:solidFill>
                <a:latin typeface="Univers LT Std 45 Light"/>
                <a:sym typeface="Univers LT Std 45 Light"/>
              </a:rPr>
              <a:t>- Aumentan nivel de inversión de los hogares en vivienda</a:t>
            </a:r>
          </a:p>
          <a:p>
            <a:pPr lvl="1" algn="l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rgbClr val="000000"/>
                </a:solidFill>
                <a:latin typeface="Univers LT Std 45 Light"/>
                <a:sym typeface="Univers LT Std 45 Light"/>
              </a:rPr>
              <a:t>- Mejoran los niveles de educación</a:t>
            </a:r>
          </a:p>
          <a:p>
            <a:pPr lvl="1" algn="l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rgbClr val="000000"/>
                </a:solidFill>
                <a:latin typeface="Univers LT Std 45 Light"/>
                <a:sym typeface="Univers LT Std 45 Light"/>
              </a:rPr>
              <a:t>- Mejoran participación laboral de personas adultas</a:t>
            </a:r>
          </a:p>
          <a:p>
            <a:pPr lvl="1" algn="l" defTabSz="680625" rtl="0" hangingPunct="0">
              <a:defRPr sz="2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1814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lvl="1" algn="l" defTabSz="680625" rtl="0" hangingPunct="0">
              <a:defRPr sz="2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1814">
                <a:solidFill>
                  <a:srgbClr val="000000"/>
                </a:solidFill>
                <a:latin typeface="Univers LT Std 45 Light"/>
                <a:sym typeface="Univers LT Std 45 Light"/>
              </a:rPr>
              <a:t>(Galiani y Schargrodsky, 2010) (Field,2005)</a:t>
            </a:r>
          </a:p>
        </p:txBody>
      </p:sp>
      <p:sp>
        <p:nvSpPr>
          <p:cNvPr id="381" name="More business is lost every year through…"/>
          <p:cNvSpPr txBox="1"/>
          <p:nvPr/>
        </p:nvSpPr>
        <p:spPr>
          <a:xfrm>
            <a:off x="1461500" y="3245903"/>
            <a:ext cx="17181101" cy="1471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lnSpc>
                <a:spcPct val="100000"/>
              </a:lnSpc>
              <a:spcBef>
                <a:spcPts val="100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algn="l" defTabSz="680625" rtl="0" hangingPunct="0">
              <a:spcBef>
                <a:spcPts val="824"/>
              </a:spcBef>
            </a:pPr>
            <a:r>
              <a:rPr sz="4782" dirty="0">
                <a:solidFill>
                  <a:srgbClr val="000000"/>
                </a:solidFill>
              </a:rPr>
              <a:t>La </a:t>
            </a:r>
            <a:r>
              <a:rPr sz="4782" dirty="0" err="1">
                <a:solidFill>
                  <a:srgbClr val="000000"/>
                </a:solidFill>
              </a:rPr>
              <a:t>situación</a:t>
            </a:r>
            <a:r>
              <a:rPr sz="4782" dirty="0">
                <a:solidFill>
                  <a:srgbClr val="000000"/>
                </a:solidFill>
              </a:rPr>
              <a:t> de </a:t>
            </a:r>
            <a:r>
              <a:rPr sz="4782" dirty="0" err="1">
                <a:solidFill>
                  <a:srgbClr val="000000"/>
                </a:solidFill>
              </a:rPr>
              <a:t>los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niños</a:t>
            </a:r>
            <a:r>
              <a:rPr sz="4782" dirty="0">
                <a:solidFill>
                  <a:srgbClr val="000000"/>
                </a:solidFill>
              </a:rPr>
              <a:t>, </a:t>
            </a:r>
            <a:r>
              <a:rPr sz="4782" dirty="0" err="1">
                <a:solidFill>
                  <a:srgbClr val="000000"/>
                </a:solidFill>
              </a:rPr>
              <a:t>niñas</a:t>
            </a:r>
            <a:r>
              <a:rPr sz="4782" dirty="0">
                <a:solidFill>
                  <a:srgbClr val="000000"/>
                </a:solidFill>
              </a:rPr>
              <a:t> y </a:t>
            </a:r>
            <a:r>
              <a:rPr sz="4782" dirty="0" err="1">
                <a:solidFill>
                  <a:srgbClr val="000000"/>
                </a:solidFill>
              </a:rPr>
              <a:t>adolescentes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en</a:t>
            </a:r>
            <a:r>
              <a:rPr sz="4782" dirty="0">
                <a:solidFill>
                  <a:srgbClr val="000000"/>
                </a:solidFill>
              </a:rPr>
              <a:t> Uruguay: </a:t>
            </a:r>
            <a:r>
              <a:rPr sz="4782" dirty="0" err="1">
                <a:solidFill>
                  <a:srgbClr val="000000"/>
                </a:solidFill>
              </a:rPr>
              <a:t>indicadores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en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privaciones</a:t>
            </a:r>
            <a:r>
              <a:rPr sz="4782" dirty="0">
                <a:solidFill>
                  <a:srgbClr val="000000"/>
                </a:solidFill>
              </a:rPr>
              <a:t> de </a:t>
            </a:r>
            <a:r>
              <a:rPr sz="4782" dirty="0" err="1">
                <a:solidFill>
                  <a:srgbClr val="000000"/>
                </a:solidFill>
              </a:rPr>
              <a:t>vivienda</a:t>
            </a:r>
            <a:r>
              <a:rPr sz="4782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00940-A9A8-AFB3-A943-60C0BF91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98489E2-51ED-0A94-A13C-89031AEF6A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Las políticas de vivienda en Uruguay y su relación con la infancia 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6BD9A50A-2932-5B9B-2E54-E6FBB259DAD0}"/>
              </a:ext>
            </a:extLst>
          </p:cNvPr>
          <p:cNvSpPr txBox="1"/>
          <p:nvPr/>
        </p:nvSpPr>
        <p:spPr>
          <a:xfrm>
            <a:off x="1136650" y="4130675"/>
            <a:ext cx="10474960" cy="541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680625" rtl="0" hangingPunct="0"/>
            <a:r>
              <a:rPr lang="es-ES" sz="2968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CARACTERÍSTICAS GENERALES</a:t>
            </a:r>
          </a:p>
        </p:txBody>
      </p:sp>
      <p:sp>
        <p:nvSpPr>
          <p:cNvPr id="10" name="Rectángulo: esquinas redondeadas 8">
            <a:extLst>
              <a:ext uri="{FF2B5EF4-FFF2-40B4-BE49-F238E27FC236}">
                <a16:creationId xmlns:a16="http://schemas.microsoft.com/office/drawing/2014/main" id="{8234E261-8FD9-CBBF-C28D-74E51F5573A1}"/>
              </a:ext>
            </a:extLst>
          </p:cNvPr>
          <p:cNvSpPr/>
          <p:nvPr/>
        </p:nvSpPr>
        <p:spPr>
          <a:xfrm>
            <a:off x="984741" y="5504393"/>
            <a:ext cx="5235472" cy="3369007"/>
          </a:xfrm>
          <a:prstGeom prst="roundRect">
            <a:avLst/>
          </a:prstGeom>
          <a:solidFill>
            <a:srgbClr val="00B0F0"/>
          </a:solidFill>
          <a:ln w="12700" cap="flat">
            <a:solidFill>
              <a:schemeClr val="bg1">
                <a:lumMod val="8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80625" rtl="0" hangingPunct="0"/>
            <a:r>
              <a:rPr lang="es-ES" sz="3298" dirty="0">
                <a:solidFill>
                  <a:srgbClr val="FFFFFF"/>
                </a:solidFill>
                <a:latin typeface="Outfit"/>
                <a:ea typeface="+mn-ea"/>
                <a:cs typeface="+mn-cs"/>
                <a:sym typeface="Helvetica Neue Medium"/>
              </a:rPr>
              <a:t>La inversión pública en vivienda se ha ubicado entre 0,4% y 0,5% del PIB.</a:t>
            </a:r>
          </a:p>
          <a:p>
            <a:pPr algn="ctr" defTabSz="680625" rtl="0" hangingPunct="0"/>
            <a:endParaRPr lang="es-ES" sz="3298" dirty="0">
              <a:solidFill>
                <a:srgbClr val="FFFFFF"/>
              </a:solidFill>
              <a:latin typeface="Outfit"/>
              <a:ea typeface="+mn-ea"/>
              <a:cs typeface="+mn-cs"/>
              <a:sym typeface="Helvetica Neue Medium"/>
            </a:endParaRPr>
          </a:p>
          <a:p>
            <a:pPr algn="ctr" defTabSz="680625" rtl="0" hangingPunct="0"/>
            <a:r>
              <a:rPr lang="es-ES" sz="3298" dirty="0">
                <a:solidFill>
                  <a:srgbClr val="FFFFFF"/>
                </a:solidFill>
                <a:latin typeface="Outfit"/>
                <a:ea typeface="+mn-ea"/>
                <a:cs typeface="+mn-cs"/>
                <a:sym typeface="Helvetica Neue Medium"/>
              </a:rPr>
              <a:t>Promedio: 277 millones de dólares</a:t>
            </a:r>
          </a:p>
        </p:txBody>
      </p:sp>
      <p:sp>
        <p:nvSpPr>
          <p:cNvPr id="11" name="Rectángulo: esquinas redondeadas 17">
            <a:extLst>
              <a:ext uri="{FF2B5EF4-FFF2-40B4-BE49-F238E27FC236}">
                <a16:creationId xmlns:a16="http://schemas.microsoft.com/office/drawing/2014/main" id="{453181D8-6F10-5763-ED92-02789B0C41E8}"/>
              </a:ext>
            </a:extLst>
          </p:cNvPr>
          <p:cNvSpPr/>
          <p:nvPr/>
        </p:nvSpPr>
        <p:spPr>
          <a:xfrm>
            <a:off x="7068433" y="5616765"/>
            <a:ext cx="5235472" cy="3144265"/>
          </a:xfrm>
          <a:prstGeom prst="roundRect">
            <a:avLst/>
          </a:prstGeom>
          <a:solidFill>
            <a:srgbClr val="00B0F0"/>
          </a:solidFill>
          <a:ln w="12700" cap="flat">
            <a:solidFill>
              <a:schemeClr val="bg1">
                <a:lumMod val="8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80625" rtl="0" hangingPunct="0"/>
            <a:r>
              <a:rPr lang="es-ES" sz="3298" dirty="0">
                <a:solidFill>
                  <a:srgbClr val="FFFFFF"/>
                </a:solidFill>
                <a:latin typeface="Outfit"/>
                <a:ea typeface="+mn-ea"/>
                <a:cs typeface="+mn-cs"/>
                <a:sym typeface="Helvetica Neue Medium"/>
              </a:rPr>
              <a:t>2015-2023:</a:t>
            </a:r>
          </a:p>
          <a:p>
            <a:pPr algn="ctr" defTabSz="680625" rtl="0" hangingPunct="0"/>
            <a:r>
              <a:rPr lang="es-ES" sz="3298" dirty="0">
                <a:solidFill>
                  <a:srgbClr val="FFFFFF"/>
                </a:solidFill>
                <a:latin typeface="Outfit"/>
                <a:ea typeface="+mn-ea"/>
                <a:cs typeface="+mn-cs"/>
                <a:sym typeface="Helvetica Neue Medium"/>
              </a:rPr>
              <a:t>Se ejecutaron 135.000 soluciones, con promedio anual de 15.000  </a:t>
            </a:r>
          </a:p>
          <a:p>
            <a:pPr algn="ctr" defTabSz="680625" rtl="0" hangingPunct="0"/>
            <a:r>
              <a:rPr lang="es-ES" sz="2638" dirty="0">
                <a:solidFill>
                  <a:srgbClr val="FFFFFF"/>
                </a:solidFill>
                <a:latin typeface="Outfit"/>
                <a:ea typeface="+mn-ea"/>
                <a:cs typeface="+mn-cs"/>
                <a:sym typeface="Helvetica Neue Medium"/>
              </a:rPr>
              <a:t>-3.400 MVOT y MEVIR</a:t>
            </a:r>
          </a:p>
          <a:p>
            <a:pPr algn="ctr" defTabSz="680625" rtl="0" hangingPunct="0"/>
            <a:r>
              <a:rPr lang="es-ES" sz="2638" dirty="0">
                <a:solidFill>
                  <a:srgbClr val="FFFFFF"/>
                </a:solidFill>
                <a:latin typeface="Outfit"/>
                <a:ea typeface="+mn-ea"/>
                <a:cs typeface="+mn-cs"/>
                <a:sym typeface="Helvetica Neue Medium"/>
              </a:rPr>
              <a:t>-6.500 intervenciones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25C3DC0-8348-ED0E-1597-CA2BC1ABE0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313939"/>
              </p:ext>
            </p:extLst>
          </p:nvPr>
        </p:nvGraphicFramePr>
        <p:xfrm>
          <a:off x="12469718" y="4283075"/>
          <a:ext cx="7031131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18">
            <a:extLst>
              <a:ext uri="{FF2B5EF4-FFF2-40B4-BE49-F238E27FC236}">
                <a16:creationId xmlns:a16="http://schemas.microsoft.com/office/drawing/2014/main" id="{EC71594F-67EC-41A0-6C32-F745D652F419}"/>
              </a:ext>
            </a:extLst>
          </p:cNvPr>
          <p:cNvSpPr txBox="1"/>
          <p:nvPr/>
        </p:nvSpPr>
        <p:spPr>
          <a:xfrm>
            <a:off x="948644" y="10302875"/>
            <a:ext cx="11386386" cy="45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680625" rtl="0" hangingPunct="0"/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Fuente: P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lanes quinquenales de vivienda y Memorias anuales de Gobierno</a:t>
            </a:r>
          </a:p>
        </p:txBody>
      </p:sp>
    </p:spTree>
    <p:extLst>
      <p:ext uri="{BB962C8B-B14F-4D97-AF65-F5344CB8AC3E}">
        <p14:creationId xmlns:p14="http://schemas.microsoft.com/office/powerpoint/2010/main" val="244865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7850" y="4376513"/>
            <a:ext cx="11477853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Analizar</a:t>
            </a:r>
            <a:r>
              <a:rPr sz="45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situación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actual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política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vivienda</a:t>
            </a:r>
            <a:r>
              <a:rPr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9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desde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</a:t>
            </a:r>
            <a:r>
              <a:rPr sz="4500" spc="-21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perspectiva</a:t>
            </a:r>
            <a:r>
              <a:rPr sz="4500" spc="-2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sz="4500" spc="-21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</a:t>
            </a:r>
            <a:r>
              <a:rPr sz="4500" spc="-2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infancia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,</a:t>
            </a:r>
            <a:r>
              <a:rPr sz="4500" spc="-2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19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es</a:t>
            </a:r>
            <a:r>
              <a:rPr sz="4500" spc="-21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decir,</a:t>
            </a:r>
            <a:r>
              <a:rPr sz="4500" spc="-2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incorporando</a:t>
            </a:r>
            <a:r>
              <a:rPr sz="4500" spc="-2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un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nuevo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enfoque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que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da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luz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sobre</a:t>
            </a:r>
            <a:r>
              <a:rPr sz="45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importancia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sz="4500" spc="-1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vivienda</a:t>
            </a:r>
            <a:r>
              <a:rPr sz="4500" spc="-1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</a:t>
            </a:r>
            <a:r>
              <a:rPr sz="4500" spc="-1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su</a:t>
            </a:r>
            <a:r>
              <a:rPr sz="4500" spc="-1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entorno</a:t>
            </a:r>
            <a:r>
              <a:rPr sz="4500" spc="-1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para</a:t>
            </a:r>
            <a:r>
              <a:rPr sz="4500" spc="-1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el</a:t>
            </a:r>
            <a:r>
              <a:rPr sz="4500" spc="-1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bienestar</a:t>
            </a:r>
            <a:r>
              <a:rPr sz="4500" spc="-1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sz="4500" spc="-1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los</a:t>
            </a:r>
            <a:r>
              <a:rPr sz="4500" spc="-1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niños,</a:t>
            </a:r>
            <a:r>
              <a:rPr sz="4500" spc="-1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niñas </a:t>
            </a:r>
            <a:r>
              <a:rPr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</a:t>
            </a:r>
            <a:r>
              <a:rPr sz="4500" spc="-17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sz="4500" spc="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adolescentes.</a:t>
            </a:r>
            <a:endParaRPr sz="4500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1E92DA-619D-C676-D519-F5B04701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4275"/>
            <a:ext cx="5677692" cy="80116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3BED-DB26-5149-378B-E6EE4D956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9BFB7CE-19E6-3DEE-AA25-E612E34DA1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Las políticas de vivienda en Uruguay y su relación con la infancia </a:t>
            </a:r>
            <a:endParaRPr sz="4000" b="1" spc="-10" dirty="0">
              <a:solidFill>
                <a:srgbClr val="000000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D0636C-8596-1831-8B59-7A68EA910C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367718"/>
              </p:ext>
            </p:extLst>
          </p:nvPr>
        </p:nvGraphicFramePr>
        <p:xfrm>
          <a:off x="603250" y="3521075"/>
          <a:ext cx="11658600" cy="70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7">
            <a:extLst>
              <a:ext uri="{FF2B5EF4-FFF2-40B4-BE49-F238E27FC236}">
                <a16:creationId xmlns:a16="http://schemas.microsoft.com/office/drawing/2014/main" id="{9104A789-5011-4BA0-B0E0-A86933EF73E7}"/>
              </a:ext>
            </a:extLst>
          </p:cNvPr>
          <p:cNvSpPr txBox="1"/>
          <p:nvPr/>
        </p:nvSpPr>
        <p:spPr>
          <a:xfrm>
            <a:off x="13414517" y="3743381"/>
            <a:ext cx="6104522" cy="2520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958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Total soluciones habitacionales </a:t>
            </a:r>
          </a:p>
          <a:p>
            <a:pPr algn="ctr" defTabSz="680625" rtl="0" hangingPunct="0"/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(2015-2023)</a:t>
            </a:r>
          </a:p>
          <a:p>
            <a:pPr algn="ctr" defTabSz="680625" rtl="0" hangingPunct="0"/>
            <a:r>
              <a:rPr lang="es-ES" sz="3958" dirty="0">
                <a:solidFill>
                  <a:srgbClr val="00B0F0"/>
                </a:solidFill>
                <a:latin typeface="Outfit"/>
              </a:rPr>
              <a:t>14.992</a:t>
            </a:r>
            <a:endParaRPr lang="es-ES" sz="3958" b="1" dirty="0">
              <a:solidFill>
                <a:srgbClr val="00B0F0"/>
              </a:solidFill>
              <a:latin typeface="Outfit"/>
              <a:sym typeface="Helvetica Neue"/>
            </a:endParaRPr>
          </a:p>
        </p:txBody>
      </p:sp>
      <p:sp>
        <p:nvSpPr>
          <p:cNvPr id="8" name="CuadroTexto 9">
            <a:extLst>
              <a:ext uri="{FF2B5EF4-FFF2-40B4-BE49-F238E27FC236}">
                <a16:creationId xmlns:a16="http://schemas.microsoft.com/office/drawing/2014/main" id="{996AECC3-F399-10FF-B948-960D25A49596}"/>
              </a:ext>
            </a:extLst>
          </p:cNvPr>
          <p:cNvSpPr txBox="1"/>
          <p:nvPr/>
        </p:nvSpPr>
        <p:spPr>
          <a:xfrm>
            <a:off x="13414516" y="6486581"/>
            <a:ext cx="6104522" cy="2520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958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Nuevas soluciones habitacionales </a:t>
            </a:r>
          </a:p>
          <a:p>
            <a:pPr algn="ctr" defTabSz="680625" rtl="0" hangingPunct="0"/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(2015-2023)</a:t>
            </a:r>
          </a:p>
          <a:p>
            <a:pPr algn="ctr" defTabSz="680625" rtl="0" hangingPunct="0"/>
            <a:r>
              <a:rPr lang="es-ES" sz="3958" dirty="0">
                <a:solidFill>
                  <a:srgbClr val="00B0F0"/>
                </a:solidFill>
                <a:latin typeface="Outfit"/>
              </a:rPr>
              <a:t>3.384</a:t>
            </a:r>
            <a:endParaRPr lang="es-ES" sz="3958" b="1" dirty="0">
              <a:solidFill>
                <a:srgbClr val="00B0F0"/>
              </a:solidFill>
              <a:latin typeface="Outfit"/>
              <a:sym typeface="Helvetica Neue"/>
            </a:endParaRPr>
          </a:p>
        </p:txBody>
      </p:sp>
      <p:sp>
        <p:nvSpPr>
          <p:cNvPr id="12" name="CuadroTexto 10">
            <a:extLst>
              <a:ext uri="{FF2B5EF4-FFF2-40B4-BE49-F238E27FC236}">
                <a16:creationId xmlns:a16="http://schemas.microsoft.com/office/drawing/2014/main" id="{97455BA4-A75B-F381-0E2E-62DBDAD5A0B7}"/>
              </a:ext>
            </a:extLst>
          </p:cNvPr>
          <p:cNvSpPr txBox="1"/>
          <p:nvPr/>
        </p:nvSpPr>
        <p:spPr>
          <a:xfrm>
            <a:off x="13414517" y="9158002"/>
            <a:ext cx="6104522" cy="1911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958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Acciones sobre el stock</a:t>
            </a:r>
          </a:p>
          <a:p>
            <a:pPr algn="ctr" defTabSz="680625" rtl="0" hangingPunct="0"/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(2015-2023)</a:t>
            </a:r>
          </a:p>
          <a:p>
            <a:pPr algn="ctr" defTabSz="680625" rtl="0" hangingPunct="0"/>
            <a:r>
              <a:rPr lang="es-ES" sz="3958" dirty="0">
                <a:solidFill>
                  <a:srgbClr val="00B0F0"/>
                </a:solidFill>
                <a:latin typeface="Outfit"/>
              </a:rPr>
              <a:t>4.796</a:t>
            </a:r>
            <a:endParaRPr lang="es-ES" sz="3958" b="1" dirty="0">
              <a:solidFill>
                <a:srgbClr val="00B0F0"/>
              </a:solidFill>
              <a:latin typeface="Outfit"/>
              <a:sym typeface="Helvetica Neue"/>
            </a:endParaRP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5010AF50-629F-13B6-8A64-3608BC0C7EBA}"/>
              </a:ext>
            </a:extLst>
          </p:cNvPr>
          <p:cNvSpPr txBox="1"/>
          <p:nvPr/>
        </p:nvSpPr>
        <p:spPr>
          <a:xfrm>
            <a:off x="984250" y="10607675"/>
            <a:ext cx="11010501" cy="465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680625" rtl="0" hangingPunct="0"/>
            <a:r>
              <a:rPr lang="es-ES" sz="2474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  <a:sym typeface="Helvetica Neue"/>
              </a:rPr>
              <a:t>Fuente: Planes quinquenales de vivienda y Memorias anuales de Gobierno</a:t>
            </a:r>
          </a:p>
        </p:txBody>
      </p:sp>
    </p:spTree>
    <p:extLst>
      <p:ext uri="{BB962C8B-B14F-4D97-AF65-F5344CB8AC3E}">
        <p14:creationId xmlns:p14="http://schemas.microsoft.com/office/powerpoint/2010/main" val="1595934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6D273-5BD8-C2BB-1E85-F21DE2C08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5DC20D7-3052-2243-F463-0100B2BBE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Las políticas de vivienda en Uruguay y su relación con la infancia 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CA17333B-AA54-5C0E-D3AB-6D9D97DF27C3}"/>
              </a:ext>
            </a:extLst>
          </p:cNvPr>
          <p:cNvSpPr txBox="1"/>
          <p:nvPr/>
        </p:nvSpPr>
        <p:spPr>
          <a:xfrm>
            <a:off x="992106" y="10756755"/>
            <a:ext cx="11010501" cy="465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680625" rtl="0" hangingPunct="0"/>
            <a:r>
              <a:rPr lang="es-ES" sz="2474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  <a:sym typeface="Helvetica Neue"/>
              </a:rPr>
              <a:t>Fuente: Planes quinquenales de vivienda y Memorias anuales de Gobierno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54A3B3-0223-971C-6CA8-2B7A5DB3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06" y="3443421"/>
            <a:ext cx="13631943" cy="73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37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ángulo"/>
          <p:cNvSpPr/>
          <p:nvPr/>
        </p:nvSpPr>
        <p:spPr>
          <a:xfrm>
            <a:off x="2973086" y="5642549"/>
            <a:ext cx="5788474" cy="287981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25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426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2016…"/>
          <p:cNvSpPr txBox="1"/>
          <p:nvPr/>
        </p:nvSpPr>
        <p:spPr>
          <a:xfrm>
            <a:off x="1737522" y="10348957"/>
            <a:ext cx="12200746" cy="30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l" defTabSz="680625" rtl="0" hangingPunct="0">
              <a:defRPr sz="24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1979">
                <a:solidFill>
                  <a:srgbClr val="000000"/>
                </a:solidFill>
                <a:latin typeface="Univers LT Std 45 Light"/>
                <a:sym typeface="Univers LT Std 45 Light"/>
              </a:rPr>
              <a:t>Fuente: Planes quinquenales de vivienda y Memorias anuales de Gobierno</a:t>
            </a:r>
          </a:p>
        </p:txBody>
      </p:sp>
      <p:sp>
        <p:nvSpPr>
          <p:cNvPr id="430" name="2016…"/>
          <p:cNvSpPr txBox="1"/>
          <p:nvPr/>
        </p:nvSpPr>
        <p:spPr>
          <a:xfrm>
            <a:off x="2030706" y="6022800"/>
            <a:ext cx="7673233" cy="218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3958" dirty="0" err="1">
                <a:solidFill>
                  <a:schemeClr val="bg1"/>
                </a:solidFill>
                <a:latin typeface="Univers LT Std 65 Bold"/>
                <a:sym typeface="Univers LT Std 65 Bold"/>
              </a:rPr>
              <a:t>Nuevas</a:t>
            </a:r>
            <a:endParaRPr sz="3958" dirty="0">
              <a:solidFill>
                <a:schemeClr val="bg1"/>
              </a:solidFill>
              <a:latin typeface="Univers LT Std 65 Bold"/>
              <a:sym typeface="Univers LT Std 65 Bold"/>
            </a:endParaRPr>
          </a:p>
          <a:p>
            <a:pPr lvl="1" algn="ctr" defTabSz="680625" rtl="0" hangingPunct="0">
              <a:defRPr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3958" dirty="0" err="1">
                <a:solidFill>
                  <a:schemeClr val="bg1"/>
                </a:solidFill>
                <a:latin typeface="Univers LT Std 65 Bold"/>
                <a:sym typeface="Univers LT Std 65 Bold"/>
              </a:rPr>
              <a:t>soluciones</a:t>
            </a:r>
            <a:endParaRPr sz="3958" dirty="0">
              <a:solidFill>
                <a:schemeClr val="bg1"/>
              </a:solidFill>
              <a:latin typeface="Univers LT Std 65 Bold"/>
              <a:sym typeface="Univers LT Std 65 Bold"/>
            </a:endParaRPr>
          </a:p>
          <a:p>
            <a:pPr lvl="1" algn="ctr" defTabSz="680625" rtl="0" hangingPunct="0">
              <a:defRPr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3958" dirty="0" err="1">
                <a:solidFill>
                  <a:schemeClr val="bg1"/>
                </a:solidFill>
                <a:latin typeface="Univers LT Std 65 Bold"/>
                <a:sym typeface="Univers LT Std 65 Bold"/>
              </a:rPr>
              <a:t>habitacionales</a:t>
            </a:r>
            <a:endParaRPr sz="3958" dirty="0">
              <a:solidFill>
                <a:schemeClr val="bg1"/>
              </a:solidFill>
              <a:latin typeface="Univers LT Std 65 Bold"/>
              <a:sym typeface="Univers LT Std 65 Bold"/>
            </a:endParaRPr>
          </a:p>
          <a:p>
            <a:pPr lvl="1" algn="ctr" defTabSz="680625" rtl="0" hangingPunct="0">
              <a:defRPr sz="2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309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Distribución</a:t>
            </a:r>
            <a:r>
              <a:rPr sz="2309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309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por</a:t>
            </a:r>
            <a:r>
              <a:rPr sz="2309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309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Programa</a:t>
            </a:r>
            <a:r>
              <a:rPr sz="2309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(2015-2023)</a:t>
            </a:r>
          </a:p>
        </p:txBody>
      </p:sp>
      <p:pic>
        <p:nvPicPr>
          <p:cNvPr id="431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632" y="4949901"/>
            <a:ext cx="6597472" cy="497836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More business is lost every year through…"/>
          <p:cNvSpPr txBox="1"/>
          <p:nvPr/>
        </p:nvSpPr>
        <p:spPr>
          <a:xfrm>
            <a:off x="1461500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lnSpc>
                <a:spcPct val="90000"/>
              </a:lnSpc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4782">
                <a:solidFill>
                  <a:srgbClr val="000000"/>
                </a:solidFill>
                <a:latin typeface="Univers LT Std 65 Bold"/>
                <a:sym typeface="Univers LT Std 65 Bold"/>
              </a:rPr>
              <a:t>3. Las políticas de vivienda en Uruguay</a:t>
            </a:r>
          </a:p>
          <a:p>
            <a:pPr algn="ctr" defTabSz="680625" rtl="0" hangingPunct="0">
              <a:lnSpc>
                <a:spcPct val="90000"/>
              </a:lnSpc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4782">
                <a:solidFill>
                  <a:srgbClr val="000000"/>
                </a:solidFill>
                <a:latin typeface="Univers LT Std 65 Bold"/>
                <a:sym typeface="Univers LT Std 65 Bold"/>
              </a:rPr>
              <a:t>y su relación con la infancia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443D-ADAE-A12A-7406-49636E963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D429F6D-65A7-44D0-DB24-4FAA0C6262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spc="-10" dirty="0">
                <a:solidFill>
                  <a:srgbClr val="000000"/>
                </a:solidFill>
              </a:rPr>
              <a:t>Las políticas de vivienda en Uruguay y su relación con la infancia </a:t>
            </a:r>
            <a:endParaRPr sz="4000" spc="-1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D7B09-6723-8B46-758D-CDE88A7874DB}"/>
              </a:ext>
            </a:extLst>
          </p:cNvPr>
          <p:cNvSpPr txBox="1"/>
          <p:nvPr/>
        </p:nvSpPr>
        <p:spPr>
          <a:xfrm>
            <a:off x="450850" y="4466156"/>
            <a:ext cx="5782734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0625" rtl="0" hangingPunct="0">
              <a:spcAft>
                <a:spcPts val="600"/>
              </a:spcAft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¿Cuál es la presencia de niños, niñas y adolescentes en los programas de vivienda?  </a:t>
            </a:r>
          </a:p>
          <a:p>
            <a:pPr marL="376961" indent="-376961" algn="l" defTabSz="680625" rtl="0" hangingPunct="0">
              <a:spcAft>
                <a:spcPts val="600"/>
              </a:spcAft>
              <a:buFontTx/>
              <a:buChar char="-"/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Pocas menciones a la infancia o adolescencia en los últimos cuatro planes quinquenales (30 veces en total)</a:t>
            </a:r>
          </a:p>
          <a:p>
            <a:pPr marL="376961" indent="-376961" algn="l" defTabSz="680625" rtl="0" hangingPunct="0">
              <a:spcAft>
                <a:spcPts val="600"/>
              </a:spcAft>
              <a:buFontTx/>
              <a:buChar char="-"/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</a:rPr>
              <a:t>“Menores a cargo” aparece como requisito para algunos de los programas habitacionales, principalmente en el último plan quinquenal.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83371A6-B1EB-10F2-816B-F29D5C79B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98602"/>
              </p:ext>
            </p:extLst>
          </p:nvPr>
        </p:nvGraphicFramePr>
        <p:xfrm>
          <a:off x="6394450" y="3760383"/>
          <a:ext cx="13106400" cy="6828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86600">
                  <a:extLst>
                    <a:ext uri="{9D8B030D-6E8A-4147-A177-3AD203B41FA5}">
                      <a16:colId xmlns:a16="http://schemas.microsoft.com/office/drawing/2014/main" val="1457480500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466828202"/>
                    </a:ext>
                  </a:extLst>
                </a:gridCol>
              </a:tblGrid>
              <a:tr h="566708">
                <a:tc>
                  <a:txBody>
                    <a:bodyPr/>
                    <a:lstStyle/>
                    <a:p>
                      <a:r>
                        <a:rPr lang="es-ES" sz="2300" b="1" dirty="0">
                          <a:solidFill>
                            <a:schemeClr val="bg1"/>
                          </a:solidFill>
                          <a:latin typeface="Outfit"/>
                        </a:rPr>
                        <a:t>PROGRAMA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300" b="1" dirty="0">
                          <a:solidFill>
                            <a:schemeClr val="bg1"/>
                          </a:solidFill>
                          <a:latin typeface="Outfit"/>
                        </a:rPr>
                        <a:t>EXIGE QUE EL HOGAR CUENTE CON NIÑO NIÑA O ADOLESCENTE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267777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Cooperativas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0217311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Compra de vivienda nueva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>
                          <a:solidFill>
                            <a:srgbClr val="00B0F0"/>
                          </a:solidFill>
                          <a:latin typeface="Outfit"/>
                        </a:rPr>
                        <a:t>SI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1634345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Alquiler con opción a compra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>
                          <a:solidFill>
                            <a:srgbClr val="00B0F0"/>
                          </a:solidFill>
                          <a:latin typeface="Outfit"/>
                        </a:rPr>
                        <a:t>SI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0931852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Viviendas para pasivos BPS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937772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Entre Todos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1827807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Autoconstrucción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6512128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Plan Juntos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570462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Relocalizaciones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7778264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Vivienda rural y pequeñas localidades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5063299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Mejoramiento de Barrios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9335647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Garantía de alquiler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0251350"/>
                  </a:ext>
                </a:extLst>
              </a:tr>
              <a:tr h="504332"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Préstamos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utfit"/>
                        </a:rPr>
                        <a:t>NO</a:t>
                      </a:r>
                    </a:p>
                  </a:txBody>
                  <a:tcPr marL="75390" marR="75390" marT="37695" marB="3769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7427711"/>
                  </a:ext>
                </a:extLst>
              </a:tr>
            </a:tbl>
          </a:graphicData>
        </a:graphic>
      </p:graphicFrame>
      <p:sp>
        <p:nvSpPr>
          <p:cNvPr id="10" name="CuadroTexto 18">
            <a:extLst>
              <a:ext uri="{FF2B5EF4-FFF2-40B4-BE49-F238E27FC236}">
                <a16:creationId xmlns:a16="http://schemas.microsoft.com/office/drawing/2014/main" id="{872593DD-F17A-FA64-DA01-8A20D799543B}"/>
              </a:ext>
            </a:extLst>
          </p:cNvPr>
          <p:cNvSpPr txBox="1"/>
          <p:nvPr/>
        </p:nvSpPr>
        <p:spPr>
          <a:xfrm>
            <a:off x="992106" y="10756755"/>
            <a:ext cx="11010501" cy="465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l" defTabSz="680625" rtl="0" hangingPunct="0"/>
            <a:r>
              <a:rPr lang="es-ES" sz="2474" dirty="0">
                <a:solidFill>
                  <a:schemeClr val="tx1">
                    <a:lumMod val="75000"/>
                    <a:lumOff val="25000"/>
                  </a:schemeClr>
                </a:solidFill>
                <a:latin typeface="Outfit"/>
                <a:sym typeface="Helvetica Neue"/>
              </a:rPr>
              <a:t>Fuente: Planes quinquenales de vivienda y Memorias anuales de Gobierno</a:t>
            </a:r>
          </a:p>
        </p:txBody>
      </p:sp>
    </p:spTree>
    <p:extLst>
      <p:ext uri="{BB962C8B-B14F-4D97-AF65-F5344CB8AC3E}">
        <p14:creationId xmlns:p14="http://schemas.microsoft.com/office/powerpoint/2010/main" val="151037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Rectángulo"/>
          <p:cNvSpPr/>
          <p:nvPr/>
        </p:nvSpPr>
        <p:spPr>
          <a:xfrm>
            <a:off x="12429604" y="5061720"/>
            <a:ext cx="5589587" cy="4670964"/>
          </a:xfrm>
          <a:prstGeom prst="rect">
            <a:avLst/>
          </a:prstGeom>
          <a:solidFill>
            <a:srgbClr val="EBCA44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456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Rectángulo"/>
          <p:cNvSpPr/>
          <p:nvPr/>
        </p:nvSpPr>
        <p:spPr>
          <a:xfrm>
            <a:off x="2365775" y="5054591"/>
            <a:ext cx="4855011" cy="1797056"/>
          </a:xfrm>
          <a:prstGeom prst="rect">
            <a:avLst/>
          </a:prstGeom>
          <a:solidFill>
            <a:srgbClr val="DDDFDC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60" name="2016…"/>
          <p:cNvSpPr txBox="1"/>
          <p:nvPr/>
        </p:nvSpPr>
        <p:spPr>
          <a:xfrm>
            <a:off x="2575192" y="5557598"/>
            <a:ext cx="4468896" cy="811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rgbClr val="000000"/>
                </a:solidFill>
                <a:latin typeface="Univers LT Std 45 Light"/>
                <a:sym typeface="Univers LT Std 45 Light"/>
              </a:rPr>
              <a:t>No hay especial énfasis en atender a la infancia.</a:t>
            </a:r>
          </a:p>
        </p:txBody>
      </p:sp>
      <p:sp>
        <p:nvSpPr>
          <p:cNvPr id="461" name="Rectángulo"/>
          <p:cNvSpPr/>
          <p:nvPr/>
        </p:nvSpPr>
        <p:spPr>
          <a:xfrm>
            <a:off x="7381329" y="5075533"/>
            <a:ext cx="4855011" cy="2247151"/>
          </a:xfrm>
          <a:prstGeom prst="rect">
            <a:avLst/>
          </a:prstGeom>
          <a:solidFill>
            <a:srgbClr val="DDDFDC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62" name="2016…"/>
          <p:cNvSpPr txBox="1"/>
          <p:nvPr/>
        </p:nvSpPr>
        <p:spPr>
          <a:xfrm>
            <a:off x="7590747" y="5473830"/>
            <a:ext cx="4468896" cy="16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Programas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DINAVI no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cuentan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con info</a:t>
            </a:r>
            <a:r>
              <a:rPr lang="es-UY"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rmación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sobre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presencia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NNA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programas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vivienda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</a:t>
            </a:r>
          </a:p>
        </p:txBody>
      </p:sp>
      <p:sp>
        <p:nvSpPr>
          <p:cNvPr id="463" name="2016…"/>
          <p:cNvSpPr txBox="1"/>
          <p:nvPr/>
        </p:nvSpPr>
        <p:spPr>
          <a:xfrm>
            <a:off x="1737522" y="10348957"/>
            <a:ext cx="12200746" cy="30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l" defTabSz="680625" rtl="0" hangingPunct="0">
              <a:defRPr sz="24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1979">
                <a:solidFill>
                  <a:srgbClr val="000000"/>
                </a:solidFill>
                <a:latin typeface="Univers LT Std 45 Light"/>
                <a:sym typeface="Univers LT Std 45 Light"/>
              </a:rPr>
              <a:t>Fuente: Planes quinquenales de vivienda y Memorias anuales de Gobierno</a:t>
            </a:r>
          </a:p>
        </p:txBody>
      </p:sp>
      <p:sp>
        <p:nvSpPr>
          <p:cNvPr id="464" name="Rectángulo"/>
          <p:cNvSpPr/>
          <p:nvPr/>
        </p:nvSpPr>
        <p:spPr>
          <a:xfrm>
            <a:off x="2365775" y="6981234"/>
            <a:ext cx="4855011" cy="2320349"/>
          </a:xfrm>
          <a:prstGeom prst="rect">
            <a:avLst/>
          </a:prstGeom>
          <a:solidFill>
            <a:srgbClr val="DDDFDC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65" name="2016…"/>
          <p:cNvSpPr txBox="1"/>
          <p:nvPr/>
        </p:nvSpPr>
        <p:spPr>
          <a:xfrm>
            <a:off x="2669431" y="7400472"/>
            <a:ext cx="4242218" cy="16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ANV: El 70% de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hogares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incluidos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programas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comercialización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viviendas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incluyen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a NNA</a:t>
            </a:r>
          </a:p>
        </p:txBody>
      </p:sp>
      <p:sp>
        <p:nvSpPr>
          <p:cNvPr id="466" name="Rectángulo"/>
          <p:cNvSpPr/>
          <p:nvPr/>
        </p:nvSpPr>
        <p:spPr>
          <a:xfrm>
            <a:off x="7381329" y="7429530"/>
            <a:ext cx="4855011" cy="2247151"/>
          </a:xfrm>
          <a:prstGeom prst="rect">
            <a:avLst/>
          </a:prstGeom>
          <a:solidFill>
            <a:srgbClr val="DDDFDC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67" name="2016…"/>
          <p:cNvSpPr txBox="1"/>
          <p:nvPr/>
        </p:nvSpPr>
        <p:spPr>
          <a:xfrm>
            <a:off x="7590747" y="7827827"/>
            <a:ext cx="4468896" cy="12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MEVIR: El 80% de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hogares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beneficiarios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tienen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integrantes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menores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18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años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</a:t>
            </a:r>
          </a:p>
        </p:txBody>
      </p:sp>
      <p:sp>
        <p:nvSpPr>
          <p:cNvPr id="468" name="2016…"/>
          <p:cNvSpPr txBox="1"/>
          <p:nvPr/>
        </p:nvSpPr>
        <p:spPr>
          <a:xfrm>
            <a:off x="12637713" y="5424170"/>
            <a:ext cx="5101321" cy="365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Si bien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existe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presencia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significativa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NNA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hogares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beneficiarios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aún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cuando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no hay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políticas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enfocadas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ellos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es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relevante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que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programas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no solo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favorezcan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el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ingreso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hogares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con NNA a cargo,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sino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también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contemplen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sus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necesidades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particulares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(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tipologías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servicios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</a:t>
            </a:r>
            <a:r>
              <a:rPr sz="2638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entorno</a:t>
            </a:r>
            <a:r>
              <a:rPr sz="2638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).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802EAAF-75E0-40DB-1957-8D8F34339F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0" spc="-10" dirty="0">
                <a:solidFill>
                  <a:srgbClr val="000000"/>
                </a:solidFill>
              </a:rPr>
              <a:t>Las políticas de vivienda en Uruguay y su relación con la infancia </a:t>
            </a:r>
            <a:endParaRPr sz="4000" b="0" spc="-1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71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 dirty="0" err="1">
                <a:solidFill>
                  <a:srgbClr val="000000"/>
                </a:solidFill>
              </a:rPr>
              <a:t>Pensando</a:t>
            </a:r>
            <a:r>
              <a:rPr sz="4782" dirty="0">
                <a:solidFill>
                  <a:srgbClr val="000000"/>
                </a:solidFill>
              </a:rPr>
              <a:t> las </a:t>
            </a:r>
            <a:r>
              <a:rPr sz="4782" dirty="0" err="1">
                <a:solidFill>
                  <a:srgbClr val="000000"/>
                </a:solidFill>
              </a:rPr>
              <a:t>políticas</a:t>
            </a:r>
            <a:r>
              <a:rPr sz="4782" dirty="0">
                <a:solidFill>
                  <a:srgbClr val="000000"/>
                </a:solidFill>
              </a:rPr>
              <a:t> de </a:t>
            </a:r>
            <a:r>
              <a:rPr sz="4782" dirty="0" err="1">
                <a:solidFill>
                  <a:srgbClr val="000000"/>
                </a:solidFill>
              </a:rPr>
              <a:t>vivienda</a:t>
            </a:r>
            <a:r>
              <a:rPr sz="4782" dirty="0">
                <a:solidFill>
                  <a:srgbClr val="000000"/>
                </a:solidFill>
              </a:rPr>
              <a:t>: </a:t>
            </a:r>
            <a:r>
              <a:rPr sz="4782" dirty="0" err="1">
                <a:solidFill>
                  <a:srgbClr val="000000"/>
                </a:solidFill>
              </a:rPr>
              <a:t>propuestas</a:t>
            </a:r>
            <a:r>
              <a:rPr sz="4782" dirty="0">
                <a:solidFill>
                  <a:srgbClr val="000000"/>
                </a:solidFill>
              </a:rPr>
              <a:t> con la </a:t>
            </a:r>
            <a:r>
              <a:rPr sz="4782" dirty="0" err="1">
                <a:solidFill>
                  <a:srgbClr val="000000"/>
                </a:solidFill>
              </a:rPr>
              <a:t>mirada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en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los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niños</a:t>
            </a:r>
            <a:r>
              <a:rPr sz="4782" dirty="0">
                <a:solidFill>
                  <a:srgbClr val="000000"/>
                </a:solidFill>
              </a:rPr>
              <a:t>, </a:t>
            </a:r>
            <a:r>
              <a:rPr sz="4782" dirty="0" err="1">
                <a:solidFill>
                  <a:srgbClr val="000000"/>
                </a:solidFill>
              </a:rPr>
              <a:t>niñas</a:t>
            </a:r>
            <a:r>
              <a:rPr sz="4782" dirty="0">
                <a:solidFill>
                  <a:srgbClr val="000000"/>
                </a:solidFill>
              </a:rPr>
              <a:t> y </a:t>
            </a:r>
            <a:r>
              <a:rPr sz="4782" dirty="0" err="1">
                <a:solidFill>
                  <a:srgbClr val="000000"/>
                </a:solidFill>
              </a:rPr>
              <a:t>adolescentes</a:t>
            </a:r>
            <a:r>
              <a:rPr sz="4782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72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2016…"/>
          <p:cNvSpPr txBox="1"/>
          <p:nvPr/>
        </p:nvSpPr>
        <p:spPr>
          <a:xfrm>
            <a:off x="1737522" y="10348957"/>
            <a:ext cx="12200746" cy="30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l" defTabSz="680625" rtl="0" hangingPunct="0">
              <a:defRPr sz="24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1979">
                <a:solidFill>
                  <a:srgbClr val="000000"/>
                </a:solidFill>
                <a:latin typeface="Univers LT Std 45 Light"/>
                <a:sym typeface="Univers LT Std 45 Light"/>
              </a:rPr>
              <a:t>Fuente: Planes quinquenales de vivienda y Memorias anuales de Gobierno</a:t>
            </a:r>
          </a:p>
        </p:txBody>
      </p:sp>
      <p:sp>
        <p:nvSpPr>
          <p:cNvPr id="476" name="Rectángulo"/>
          <p:cNvSpPr/>
          <p:nvPr/>
        </p:nvSpPr>
        <p:spPr>
          <a:xfrm>
            <a:off x="1653755" y="5796094"/>
            <a:ext cx="16796591" cy="2618408"/>
          </a:xfrm>
          <a:prstGeom prst="rect">
            <a:avLst/>
          </a:prstGeom>
          <a:solidFill>
            <a:srgbClr val="F5A625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77" name="2016…"/>
          <p:cNvSpPr txBox="1"/>
          <p:nvPr/>
        </p:nvSpPr>
        <p:spPr>
          <a:xfrm>
            <a:off x="1910446" y="6130040"/>
            <a:ext cx="16160100" cy="215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6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lvl1pPr>
          </a:lstStyle>
          <a:p>
            <a:pPr defTabSz="680625" rtl="0" hangingPunct="0"/>
            <a:r>
              <a:rPr sz="2968">
                <a:solidFill>
                  <a:srgbClr val="000000"/>
                </a:solidFill>
              </a:rPr>
              <a:t>En el caso de Uruguay, a pesar de que los datos disponibles muestran claramente que esta población es la que sufre en mayor medida las privaciones en vivienda, las políticas y planes nacionales prácticamente no realizan menciones a la infancia y son escasas las medidas específicas para hogares con niños, niñas y adolescentes.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0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 dirty="0" err="1">
                <a:solidFill>
                  <a:srgbClr val="000000"/>
                </a:solidFill>
              </a:rPr>
              <a:t>Pensando</a:t>
            </a:r>
            <a:r>
              <a:rPr sz="4782" dirty="0">
                <a:solidFill>
                  <a:srgbClr val="000000"/>
                </a:solidFill>
              </a:rPr>
              <a:t> las </a:t>
            </a:r>
            <a:r>
              <a:rPr sz="4782" dirty="0" err="1">
                <a:solidFill>
                  <a:srgbClr val="000000"/>
                </a:solidFill>
              </a:rPr>
              <a:t>políticas</a:t>
            </a:r>
            <a:r>
              <a:rPr sz="4782" dirty="0">
                <a:solidFill>
                  <a:srgbClr val="000000"/>
                </a:solidFill>
              </a:rPr>
              <a:t> de </a:t>
            </a:r>
            <a:r>
              <a:rPr sz="4782" dirty="0" err="1">
                <a:solidFill>
                  <a:srgbClr val="000000"/>
                </a:solidFill>
              </a:rPr>
              <a:t>vivienda</a:t>
            </a:r>
            <a:r>
              <a:rPr sz="4782" dirty="0">
                <a:solidFill>
                  <a:srgbClr val="000000"/>
                </a:solidFill>
              </a:rPr>
              <a:t>: </a:t>
            </a:r>
            <a:r>
              <a:rPr sz="4782" dirty="0" err="1">
                <a:solidFill>
                  <a:srgbClr val="000000"/>
                </a:solidFill>
              </a:rPr>
              <a:t>propuestas</a:t>
            </a:r>
            <a:r>
              <a:rPr sz="4782" dirty="0">
                <a:solidFill>
                  <a:srgbClr val="000000"/>
                </a:solidFill>
              </a:rPr>
              <a:t> con la </a:t>
            </a:r>
            <a:r>
              <a:rPr sz="4782" dirty="0" err="1">
                <a:solidFill>
                  <a:srgbClr val="000000"/>
                </a:solidFill>
              </a:rPr>
              <a:t>mirada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en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los</a:t>
            </a:r>
            <a:r>
              <a:rPr sz="4782" dirty="0">
                <a:solidFill>
                  <a:srgbClr val="000000"/>
                </a:solidFill>
              </a:rPr>
              <a:t> </a:t>
            </a:r>
            <a:r>
              <a:rPr sz="4782" dirty="0" err="1">
                <a:solidFill>
                  <a:srgbClr val="000000"/>
                </a:solidFill>
              </a:rPr>
              <a:t>niños</a:t>
            </a:r>
            <a:r>
              <a:rPr sz="4782" dirty="0">
                <a:solidFill>
                  <a:srgbClr val="000000"/>
                </a:solidFill>
              </a:rPr>
              <a:t>, </a:t>
            </a:r>
            <a:r>
              <a:rPr sz="4782" dirty="0" err="1">
                <a:solidFill>
                  <a:srgbClr val="000000"/>
                </a:solidFill>
              </a:rPr>
              <a:t>niñas</a:t>
            </a:r>
            <a:r>
              <a:rPr sz="4782" dirty="0">
                <a:solidFill>
                  <a:srgbClr val="000000"/>
                </a:solidFill>
              </a:rPr>
              <a:t> y </a:t>
            </a:r>
            <a:r>
              <a:rPr sz="4782" dirty="0" err="1">
                <a:solidFill>
                  <a:srgbClr val="000000"/>
                </a:solidFill>
              </a:rPr>
              <a:t>adolescentes</a:t>
            </a:r>
            <a:endParaRPr sz="4782" dirty="0">
              <a:solidFill>
                <a:srgbClr val="000000"/>
              </a:solidFill>
            </a:endParaRPr>
          </a:p>
        </p:txBody>
      </p:sp>
      <p:pic>
        <p:nvPicPr>
          <p:cNvPr id="481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Rectángulo"/>
          <p:cNvSpPr/>
          <p:nvPr/>
        </p:nvSpPr>
        <p:spPr>
          <a:xfrm>
            <a:off x="2365775" y="5054591"/>
            <a:ext cx="4855011" cy="224715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5" name="2016…"/>
          <p:cNvSpPr txBox="1"/>
          <p:nvPr/>
        </p:nvSpPr>
        <p:spPr>
          <a:xfrm>
            <a:off x="2575192" y="5484301"/>
            <a:ext cx="4468896" cy="16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Fortalecer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el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monitoreo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de la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situación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de la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infancia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con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relación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a la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vivienda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y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el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entorno</a:t>
            </a:r>
            <a:endParaRPr sz="2638" dirty="0">
              <a:solidFill>
                <a:schemeClr val="bg1"/>
              </a:solidFill>
              <a:latin typeface="Univers LT Std 45 Light"/>
              <a:sym typeface="Univers LT Std 45 Light"/>
            </a:endParaRPr>
          </a:p>
        </p:txBody>
      </p:sp>
      <p:sp>
        <p:nvSpPr>
          <p:cNvPr id="486" name="Rectángulo"/>
          <p:cNvSpPr/>
          <p:nvPr/>
        </p:nvSpPr>
        <p:spPr>
          <a:xfrm>
            <a:off x="7381329" y="5075533"/>
            <a:ext cx="4855011" cy="224715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7" name="2016…"/>
          <p:cNvSpPr txBox="1"/>
          <p:nvPr/>
        </p:nvSpPr>
        <p:spPr>
          <a:xfrm>
            <a:off x="7590747" y="5651836"/>
            <a:ext cx="4468896" cy="12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chemeClr val="bg1"/>
                </a:solidFill>
                <a:latin typeface="Univers LT Std 45 Light"/>
                <a:sym typeface="Univers LT Std 45 Light"/>
              </a:rPr>
              <a:t>Considerar y priorizar a la infancia en la planificación de las políticas de vivienda</a:t>
            </a:r>
          </a:p>
        </p:txBody>
      </p:sp>
      <p:sp>
        <p:nvSpPr>
          <p:cNvPr id="488" name="Rectángulo"/>
          <p:cNvSpPr/>
          <p:nvPr/>
        </p:nvSpPr>
        <p:spPr>
          <a:xfrm>
            <a:off x="7381329" y="7429530"/>
            <a:ext cx="4855011" cy="224715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9" name="2016…"/>
          <p:cNvSpPr txBox="1"/>
          <p:nvPr/>
        </p:nvSpPr>
        <p:spPr>
          <a:xfrm>
            <a:off x="7590747" y="7827827"/>
            <a:ext cx="4468896" cy="16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chemeClr val="bg1"/>
                </a:solidFill>
                <a:latin typeface="Univers LT Std 45 Light"/>
                <a:sym typeface="Univers LT Std 45 Light"/>
              </a:rPr>
              <a:t>Integración de las políticas de vivienda mediante una ventanilla única con varias modalidades</a:t>
            </a:r>
          </a:p>
        </p:txBody>
      </p:sp>
      <p:sp>
        <p:nvSpPr>
          <p:cNvPr id="490" name="Rectángulo"/>
          <p:cNvSpPr/>
          <p:nvPr/>
        </p:nvSpPr>
        <p:spPr>
          <a:xfrm>
            <a:off x="2365775" y="7424142"/>
            <a:ext cx="4855011" cy="224715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1" name="2016…"/>
          <p:cNvSpPr txBox="1"/>
          <p:nvPr/>
        </p:nvSpPr>
        <p:spPr>
          <a:xfrm>
            <a:off x="2575192" y="7853852"/>
            <a:ext cx="4468896" cy="16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Aumentar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la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inversión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vivienda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para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nna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y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explorar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nuevas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modalidades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de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financiamiento</a:t>
            </a:r>
            <a:endParaRPr sz="2638" dirty="0">
              <a:solidFill>
                <a:schemeClr val="bg1"/>
              </a:solidFill>
              <a:latin typeface="Univers LT Std 45 Light"/>
              <a:sym typeface="Univers LT Std 45 Light"/>
            </a:endParaRPr>
          </a:p>
        </p:txBody>
      </p:sp>
      <p:sp>
        <p:nvSpPr>
          <p:cNvPr id="492" name="Rectángulo"/>
          <p:cNvSpPr/>
          <p:nvPr/>
        </p:nvSpPr>
        <p:spPr>
          <a:xfrm>
            <a:off x="12396883" y="5075533"/>
            <a:ext cx="4855011" cy="224715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3" name="2016…"/>
          <p:cNvSpPr txBox="1"/>
          <p:nvPr/>
        </p:nvSpPr>
        <p:spPr>
          <a:xfrm>
            <a:off x="12606301" y="5306296"/>
            <a:ext cx="4468896" cy="202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Asegurar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que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los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entornos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urbanos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sean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sensibles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a las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necesidades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de </a:t>
            </a:r>
            <a:r>
              <a:rPr lang="es-UY"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niños y niñas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articulando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políticas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de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vivienda</a:t>
            </a:r>
            <a:r>
              <a:rPr sz="2638" dirty="0">
                <a:solidFill>
                  <a:schemeClr val="bg1"/>
                </a:solidFill>
                <a:latin typeface="Univers LT Std 45 Light"/>
                <a:sym typeface="Univers LT Std 45 Light"/>
              </a:rPr>
              <a:t> y </a:t>
            </a:r>
            <a:r>
              <a:rPr sz="2638" dirty="0" err="1">
                <a:solidFill>
                  <a:schemeClr val="bg1"/>
                </a:solidFill>
                <a:latin typeface="Univers LT Std 45 Light"/>
                <a:sym typeface="Univers LT Std 45 Light"/>
              </a:rPr>
              <a:t>urbanas</a:t>
            </a:r>
            <a:endParaRPr sz="2638" dirty="0">
              <a:solidFill>
                <a:schemeClr val="bg1"/>
              </a:solidFill>
              <a:latin typeface="Univers LT Std 45 Light"/>
              <a:sym typeface="Univers LT Std 45 Light"/>
            </a:endParaRPr>
          </a:p>
        </p:txBody>
      </p:sp>
      <p:sp>
        <p:nvSpPr>
          <p:cNvPr id="494" name="Rectángulo"/>
          <p:cNvSpPr/>
          <p:nvPr/>
        </p:nvSpPr>
        <p:spPr>
          <a:xfrm>
            <a:off x="12396883" y="7429530"/>
            <a:ext cx="4855011" cy="224715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chemeClr val="bg1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5" name="2016…"/>
          <p:cNvSpPr txBox="1"/>
          <p:nvPr/>
        </p:nvSpPr>
        <p:spPr>
          <a:xfrm>
            <a:off x="12606301" y="7827827"/>
            <a:ext cx="4468896" cy="12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algn="ctr" defTabSz="680625" rtl="0" hangingPunct="0">
              <a:defRPr sz="32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2638">
                <a:solidFill>
                  <a:schemeClr val="bg1"/>
                </a:solidFill>
                <a:latin typeface="Univers LT Std 45 Light"/>
                <a:sym typeface="Univers LT Std 45 Light"/>
              </a:rPr>
              <a:t>Articulación con otras políticas sociales y priorización de grupos especialmente vulnerables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8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lnSpc>
                <a:spcPct val="90000"/>
              </a:lnSpc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4782">
                <a:solidFill>
                  <a:srgbClr val="000000"/>
                </a:solidFill>
                <a:latin typeface="Univers LT Std 65 Bold"/>
                <a:sym typeface="Univers LT Std 65 Bold"/>
              </a:rPr>
              <a:t>Fortalecer el monitoreo de la situación de la infancia</a:t>
            </a:r>
          </a:p>
          <a:p>
            <a:pPr algn="ctr" defTabSz="680625" rtl="0" hangingPunct="0">
              <a:lnSpc>
                <a:spcPct val="90000"/>
              </a:lnSpc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pPr>
            <a:r>
              <a:rPr sz="4782">
                <a:solidFill>
                  <a:srgbClr val="000000"/>
                </a:solidFill>
                <a:latin typeface="Univers LT Std 65 Bold"/>
                <a:sym typeface="Univers LT Std 65 Bold"/>
              </a:rPr>
              <a:t>con relación a la vivienda y el entorno. </a:t>
            </a:r>
          </a:p>
        </p:txBody>
      </p:sp>
      <p:pic>
        <p:nvPicPr>
          <p:cNvPr id="499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More business is lost every year through…"/>
          <p:cNvSpPr txBox="1"/>
          <p:nvPr/>
        </p:nvSpPr>
        <p:spPr>
          <a:xfrm>
            <a:off x="1905366" y="5797941"/>
            <a:ext cx="16138349" cy="4062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Existen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debilidades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y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omisiones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las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fuentes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estadísticas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que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permiten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realizar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seguimientos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periódicos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esta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área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 dirty="0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Es fundamental que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organismos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del Sistema Público de Vivienda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incorporen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sus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registros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administrativos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información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sistemática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sobre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composición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hogares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beneficiarios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soluciones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habitacionales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particularmente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lo que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refiere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a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presencia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lang="es-UY"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niñas y niños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Monitoreo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más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preciso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resultados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impacto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política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vivienda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otras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dimensiones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como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salud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educación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y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el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bienestar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05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Considerar y priorizar a la infancia y adolescencia en la planificación de las políticas de vivienda.</a:t>
            </a:r>
          </a:p>
        </p:txBody>
      </p:sp>
      <p:pic>
        <p:nvPicPr>
          <p:cNvPr id="506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More business is lost every year through…"/>
          <p:cNvSpPr txBox="1"/>
          <p:nvPr/>
        </p:nvSpPr>
        <p:spPr>
          <a:xfrm>
            <a:off x="1905366" y="5222043"/>
            <a:ext cx="16138349" cy="5231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En general, los planes y las políticas de vivienda no incorporan a la infancia y adolescencia como población prioritaria en los objetivos o líneas de acción.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Es necesario que existe una Política de Estado de vivienda con perspectiva de infancia y que los planes nacionales, departamentales y locales de vivienda integren una perspectiva centrada en esta población, dado el impacto de la vivienda y el entorno sobre: salud, desarrollo, educación, bienestar durante la infancia y adolescencia. 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Metas específicas orientadas a mejorar condiciones de vida de hogares con NNA y mecanismos de priorización en el acceso a soluciones habitacionales.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12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Asegurar que los entornos urbanos sean sensibles a las necesidades de NNA, articulando políticas de vivienda y urbanas. </a:t>
            </a:r>
          </a:p>
        </p:txBody>
      </p:sp>
      <p:pic>
        <p:nvPicPr>
          <p:cNvPr id="51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More business is lost every year through…"/>
          <p:cNvSpPr txBox="1"/>
          <p:nvPr/>
        </p:nvSpPr>
        <p:spPr>
          <a:xfrm>
            <a:off x="1905366" y="5955005"/>
            <a:ext cx="16138349" cy="4267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La planificación urbana y las soluciones habitacionales no siempre integran criterios que garanticen entornos adecuados, seguros e inclusivos para esta población. 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Es importante que las políticas de vivienda se articulen con políticas urbanas y de ordenamiento territorial. 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Avanzar en la consolidación de una política nacional de suelo que garantice predios bien ubicados, con servicios básicos.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CE358-FB9E-DC33-A3F1-5DFE2AE6C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60A2B8-AF21-3864-6247-CAF74547B848}"/>
              </a:ext>
            </a:extLst>
          </p:cNvPr>
          <p:cNvSpPr txBox="1"/>
          <p:nvPr/>
        </p:nvSpPr>
        <p:spPr>
          <a:xfrm>
            <a:off x="7004050" y="4030264"/>
            <a:ext cx="11477853" cy="48596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s-UY" sz="45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creación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viviendas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entornos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adecuados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amigables</a:t>
            </a:r>
            <a:r>
              <a:rPr lang="es-UY" sz="4500" spc="-14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para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los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niños,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niñas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adolescentes,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que </a:t>
            </a:r>
            <a:r>
              <a:rPr lang="es-UY" sz="45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garanticen seguridad, salud y acceso a servicios esenciales</a:t>
            </a:r>
            <a:r>
              <a:rPr lang="es-UY" sz="4500" spc="14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,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debería</a:t>
            </a:r>
            <a:r>
              <a:rPr lang="es-UY" sz="45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8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ser</a:t>
            </a:r>
            <a:r>
              <a:rPr lang="es-UY" sz="45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una</a:t>
            </a:r>
            <a:r>
              <a:rPr lang="es-UY"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prioridad</a:t>
            </a:r>
            <a:r>
              <a:rPr lang="es-UY" sz="45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para</a:t>
            </a:r>
            <a:r>
              <a:rPr lang="es-UY" sz="45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5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los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formuladores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lang="es-UY" sz="4500" spc="-13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políticas</a:t>
            </a:r>
            <a:r>
              <a:rPr lang="es-UY" sz="4500" spc="-13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de</a:t>
            </a:r>
            <a:r>
              <a:rPr lang="es-UY" sz="4500" spc="-14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vivienda</a:t>
            </a:r>
            <a:r>
              <a:rPr lang="es-UY" sz="4500" spc="-13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</a:t>
            </a:r>
            <a:r>
              <a:rPr lang="es-UY" sz="4500" spc="-13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planificación </a:t>
            </a:r>
            <a:r>
              <a:rPr lang="es-UY" sz="45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urbana</a:t>
            </a:r>
            <a:r>
              <a:rPr lang="es-UY" sz="4500" spc="-2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y</a:t>
            </a:r>
            <a:r>
              <a:rPr lang="es-UY" sz="4500" spc="-22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para</a:t>
            </a:r>
            <a:r>
              <a:rPr lang="es-UY" sz="4500" spc="-22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quienes</a:t>
            </a:r>
            <a:r>
              <a:rPr lang="es-UY" sz="4500" spc="-225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las</a:t>
            </a:r>
            <a:r>
              <a:rPr lang="es-UY" sz="4500" spc="-22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</a:t>
            </a:r>
            <a:r>
              <a:rPr lang="es-UY" sz="45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ejecutan.</a:t>
            </a:r>
            <a:endParaRPr lang="es-UY" sz="4500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E554582-E07E-BBBD-3474-13DC2C844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4275"/>
            <a:ext cx="5677692" cy="801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2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19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Asegurar que los entornos urbanos sean sensibles a las necesidades de NNA, articulando políticas de vivienda y urbanas. </a:t>
            </a:r>
          </a:p>
        </p:txBody>
      </p:sp>
      <p:pic>
        <p:nvPicPr>
          <p:cNvPr id="520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More business is lost every year through…"/>
          <p:cNvSpPr txBox="1"/>
          <p:nvPr/>
        </p:nvSpPr>
        <p:spPr>
          <a:xfrm>
            <a:off x="1905366" y="5955005"/>
            <a:ext cx="16138349" cy="261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Avanzar hacia el  diseño de barrios que favorezcan la socialización y el cuidado comunitario, que promuevan la vida barrial y autonomía de los niños y niñas. 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Continuar el esfuerzo de regularización de asentamientos y la mejora de los entornos urbanos informales asegurando el acceso de NNA a servicios básicos esenciales.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/>
          </a:p>
        </p:txBody>
      </p:sp>
      <p:sp>
        <p:nvSpPr>
          <p:cNvPr id="533" name="More business is lost every year through…"/>
          <p:cNvSpPr txBox="1"/>
          <p:nvPr/>
        </p:nvSpPr>
        <p:spPr>
          <a:xfrm>
            <a:off x="1399946" y="3245903"/>
            <a:ext cx="17181101" cy="1471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r>
              <a:rPr sz="4782" dirty="0" err="1"/>
              <a:t>Aumentar</a:t>
            </a:r>
            <a:r>
              <a:rPr sz="4782" dirty="0"/>
              <a:t> la </a:t>
            </a:r>
            <a:r>
              <a:rPr sz="4782" dirty="0" err="1"/>
              <a:t>inversión</a:t>
            </a:r>
            <a:r>
              <a:rPr sz="4782" dirty="0"/>
              <a:t> </a:t>
            </a:r>
            <a:r>
              <a:rPr sz="4782" dirty="0" err="1"/>
              <a:t>en</a:t>
            </a:r>
            <a:r>
              <a:rPr sz="4782" dirty="0"/>
              <a:t> </a:t>
            </a:r>
            <a:r>
              <a:rPr sz="4782" dirty="0" err="1"/>
              <a:t>vivienda</a:t>
            </a:r>
            <a:r>
              <a:rPr sz="4782" dirty="0"/>
              <a:t> para </a:t>
            </a:r>
            <a:r>
              <a:rPr lang="es-UY" sz="4782" dirty="0"/>
              <a:t>NNA</a:t>
            </a:r>
            <a:r>
              <a:rPr sz="4782" dirty="0"/>
              <a:t> y </a:t>
            </a:r>
            <a:r>
              <a:rPr sz="4782" dirty="0" err="1"/>
              <a:t>explorar</a:t>
            </a:r>
            <a:r>
              <a:rPr sz="4782" dirty="0"/>
              <a:t> </a:t>
            </a:r>
            <a:r>
              <a:rPr sz="4782" dirty="0" err="1"/>
              <a:t>nuevas</a:t>
            </a:r>
            <a:r>
              <a:rPr sz="4782" dirty="0"/>
              <a:t> </a:t>
            </a:r>
            <a:r>
              <a:rPr sz="4782" dirty="0" err="1"/>
              <a:t>modalidades</a:t>
            </a:r>
            <a:r>
              <a:rPr sz="4782" dirty="0"/>
              <a:t> de </a:t>
            </a:r>
            <a:r>
              <a:rPr sz="4782" dirty="0" err="1"/>
              <a:t>financiamiento</a:t>
            </a:r>
            <a:r>
              <a:rPr sz="4782" dirty="0"/>
              <a:t>.</a:t>
            </a:r>
          </a:p>
        </p:txBody>
      </p:sp>
      <p:pic>
        <p:nvPicPr>
          <p:cNvPr id="534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More business is lost every year through…"/>
          <p:cNvSpPr txBox="1"/>
          <p:nvPr/>
        </p:nvSpPr>
        <p:spPr>
          <a:xfrm>
            <a:off x="1921321" y="4992004"/>
            <a:ext cx="16138349" cy="581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lang="es-UY"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Las necesidades habitacionales actuales superan ampliamente la inversión pública histórica (0,5% del PIB).</a:t>
            </a:r>
            <a:endParaRPr lang="es-UY" sz="3133" dirty="0"/>
          </a:p>
          <a:p>
            <a:pPr algn="ctr" defTabSz="680625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/>
              <a:t>Un mayor </a:t>
            </a:r>
            <a:r>
              <a:rPr sz="3133" dirty="0" err="1"/>
              <a:t>número</a:t>
            </a:r>
            <a:r>
              <a:rPr sz="3133" dirty="0"/>
              <a:t> de </a:t>
            </a:r>
            <a:r>
              <a:rPr sz="3133" dirty="0" err="1"/>
              <a:t>soluciones</a:t>
            </a:r>
            <a:r>
              <a:rPr sz="3133" dirty="0"/>
              <a:t> </a:t>
            </a:r>
            <a:r>
              <a:rPr sz="3133" dirty="0" err="1"/>
              <a:t>habitacionales</a:t>
            </a:r>
            <a:r>
              <a:rPr sz="3133" dirty="0"/>
              <a:t> </a:t>
            </a:r>
            <a:r>
              <a:rPr sz="3133" dirty="0" err="1"/>
              <a:t>podría</a:t>
            </a:r>
            <a:r>
              <a:rPr sz="3133" dirty="0"/>
              <a:t> </a:t>
            </a:r>
            <a:r>
              <a:rPr sz="3133" dirty="0" err="1"/>
              <a:t>lograrse</a:t>
            </a:r>
            <a:r>
              <a:rPr sz="3133" dirty="0"/>
              <a:t> a </a:t>
            </a:r>
            <a:r>
              <a:rPr sz="3133" dirty="0" err="1"/>
              <a:t>través</a:t>
            </a:r>
            <a:r>
              <a:rPr sz="3133" dirty="0"/>
              <a:t> de:</a:t>
            </a:r>
          </a:p>
          <a:p>
            <a:pPr algn="ctr" defTabSz="680625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/>
              <a:t>· </a:t>
            </a:r>
            <a:r>
              <a:rPr sz="3133" dirty="0" err="1"/>
              <a:t>Construcción</a:t>
            </a:r>
            <a:r>
              <a:rPr sz="3133" dirty="0"/>
              <a:t> de </a:t>
            </a:r>
            <a:r>
              <a:rPr sz="3133" dirty="0" err="1"/>
              <a:t>nuevas</a:t>
            </a:r>
            <a:r>
              <a:rPr sz="3133" dirty="0"/>
              <a:t> </a:t>
            </a:r>
            <a:r>
              <a:rPr sz="3133" dirty="0" err="1"/>
              <a:t>viviendas</a:t>
            </a:r>
            <a:endParaRPr sz="3133" dirty="0"/>
          </a:p>
          <a:p>
            <a:pPr algn="ctr" defTabSz="680625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/>
              <a:t>· </a:t>
            </a:r>
            <a:r>
              <a:rPr sz="3133" dirty="0" err="1"/>
              <a:t>Ampliación</a:t>
            </a:r>
            <a:r>
              <a:rPr sz="3133" dirty="0"/>
              <a:t> del stock disponible </a:t>
            </a:r>
            <a:r>
              <a:rPr sz="3133" dirty="0" err="1"/>
              <a:t>mediante</a:t>
            </a:r>
            <a:r>
              <a:rPr sz="3133" dirty="0"/>
              <a:t> </a:t>
            </a:r>
            <a:r>
              <a:rPr sz="3133" dirty="0" err="1"/>
              <a:t>recuperación</a:t>
            </a:r>
            <a:r>
              <a:rPr sz="3133" dirty="0"/>
              <a:t> de </a:t>
            </a:r>
            <a:r>
              <a:rPr sz="3133" dirty="0" err="1"/>
              <a:t>inmuebles</a:t>
            </a:r>
            <a:r>
              <a:rPr sz="3133" dirty="0"/>
              <a:t> </a:t>
            </a:r>
            <a:r>
              <a:rPr sz="3133" dirty="0" err="1"/>
              <a:t>desocupados</a:t>
            </a:r>
            <a:endParaRPr sz="3133" dirty="0"/>
          </a:p>
          <a:p>
            <a:pPr algn="ctr" defTabSz="680625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/>
              <a:t>· </a:t>
            </a:r>
            <a:r>
              <a:rPr sz="3133" dirty="0" err="1"/>
              <a:t>Potenciamiento</a:t>
            </a:r>
            <a:r>
              <a:rPr sz="3133" dirty="0"/>
              <a:t> de la </a:t>
            </a:r>
            <a:r>
              <a:rPr sz="3133" dirty="0" err="1"/>
              <a:t>participación</a:t>
            </a:r>
            <a:r>
              <a:rPr sz="3133" dirty="0"/>
              <a:t> del sector privado a </a:t>
            </a:r>
            <a:r>
              <a:rPr sz="3133" dirty="0" err="1"/>
              <a:t>través</a:t>
            </a:r>
            <a:r>
              <a:rPr sz="3133" dirty="0"/>
              <a:t> de </a:t>
            </a:r>
            <a:r>
              <a:rPr sz="3133" dirty="0" err="1"/>
              <a:t>mecanismos</a:t>
            </a:r>
            <a:r>
              <a:rPr sz="3133" dirty="0"/>
              <a:t> </a:t>
            </a:r>
            <a:r>
              <a:rPr sz="3133" dirty="0" err="1"/>
              <a:t>como</a:t>
            </a:r>
            <a:r>
              <a:rPr sz="3133" dirty="0"/>
              <a:t> </a:t>
            </a:r>
            <a:r>
              <a:rPr sz="3133" dirty="0" err="1"/>
              <a:t>el</a:t>
            </a:r>
            <a:r>
              <a:rPr sz="3133" dirty="0"/>
              <a:t> de las </a:t>
            </a:r>
            <a:r>
              <a:rPr sz="3133" dirty="0" err="1"/>
              <a:t>viviendas</a:t>
            </a:r>
            <a:r>
              <a:rPr sz="3133" dirty="0"/>
              <a:t> </a:t>
            </a:r>
            <a:r>
              <a:rPr sz="3133" dirty="0" err="1"/>
              <a:t>promovidas</a:t>
            </a:r>
            <a:r>
              <a:rPr sz="3133" dirty="0"/>
              <a:t>, </a:t>
            </a:r>
            <a:r>
              <a:rPr sz="3133" dirty="0" err="1"/>
              <a:t>garantizando</a:t>
            </a:r>
            <a:r>
              <a:rPr sz="3133" dirty="0"/>
              <a:t> que </a:t>
            </a:r>
            <a:r>
              <a:rPr sz="3133" dirty="0" err="1"/>
              <a:t>una</a:t>
            </a:r>
            <a:r>
              <a:rPr sz="3133" dirty="0"/>
              <a:t> </a:t>
            </a:r>
            <a:r>
              <a:rPr sz="3133" dirty="0" err="1"/>
              <a:t>proporción</a:t>
            </a:r>
            <a:r>
              <a:rPr sz="3133" dirty="0"/>
              <a:t> </a:t>
            </a:r>
            <a:r>
              <a:rPr sz="3133" dirty="0" err="1"/>
              <a:t>significativa</a:t>
            </a:r>
            <a:r>
              <a:rPr sz="3133" dirty="0"/>
              <a:t> de las </a:t>
            </a:r>
            <a:r>
              <a:rPr sz="3133" dirty="0" err="1"/>
              <a:t>soluciones</a:t>
            </a:r>
            <a:r>
              <a:rPr sz="3133" dirty="0"/>
              <a:t> </a:t>
            </a:r>
            <a:r>
              <a:rPr sz="3133" dirty="0" err="1"/>
              <a:t>esté</a:t>
            </a:r>
            <a:r>
              <a:rPr sz="3133" dirty="0"/>
              <a:t> </a:t>
            </a:r>
            <a:r>
              <a:rPr sz="3133" dirty="0" err="1"/>
              <a:t>orientada</a:t>
            </a:r>
            <a:r>
              <a:rPr sz="3133" dirty="0"/>
              <a:t> a NNA.</a:t>
            </a:r>
          </a:p>
          <a:p>
            <a:pPr algn="ctr" defTabSz="680625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/>
              <a:t>· </a:t>
            </a:r>
            <a:r>
              <a:rPr sz="3133" dirty="0" err="1"/>
              <a:t>Exploración</a:t>
            </a:r>
            <a:r>
              <a:rPr sz="3133" dirty="0"/>
              <a:t> de </a:t>
            </a:r>
            <a:r>
              <a:rPr sz="3133" dirty="0" err="1"/>
              <a:t>esquemas</a:t>
            </a:r>
            <a:r>
              <a:rPr sz="3133" dirty="0"/>
              <a:t> de </a:t>
            </a:r>
            <a:r>
              <a:rPr sz="3133" dirty="0" err="1"/>
              <a:t>financiamiento</a:t>
            </a:r>
            <a:r>
              <a:rPr sz="3133" dirty="0"/>
              <a:t> </a:t>
            </a:r>
            <a:r>
              <a:rPr sz="3133" dirty="0" err="1"/>
              <a:t>innovadores</a:t>
            </a:r>
            <a:r>
              <a:rPr sz="3133" dirty="0"/>
              <a:t> </a:t>
            </a:r>
            <a:r>
              <a:rPr sz="3133" dirty="0" err="1"/>
              <a:t>como</a:t>
            </a:r>
            <a:r>
              <a:rPr sz="3133" dirty="0"/>
              <a:t> </a:t>
            </a:r>
            <a:r>
              <a:rPr sz="3133" dirty="0" err="1"/>
              <a:t>asociaciones</a:t>
            </a:r>
            <a:r>
              <a:rPr sz="3133" dirty="0"/>
              <a:t> </a:t>
            </a:r>
            <a:r>
              <a:rPr sz="3133" dirty="0" err="1"/>
              <a:t>público-privadas</a:t>
            </a:r>
            <a:r>
              <a:rPr sz="3133" dirty="0"/>
              <a:t> o </a:t>
            </a:r>
            <a:r>
              <a:rPr sz="3133" dirty="0" err="1"/>
              <a:t>emisión</a:t>
            </a:r>
            <a:r>
              <a:rPr sz="3133" dirty="0"/>
              <a:t> de </a:t>
            </a:r>
            <a:r>
              <a:rPr sz="3133" dirty="0" err="1"/>
              <a:t>bonos</a:t>
            </a:r>
            <a:r>
              <a:rPr sz="3133" dirty="0"/>
              <a:t> </a:t>
            </a:r>
            <a:r>
              <a:rPr sz="3133" dirty="0" err="1"/>
              <a:t>sociales</a:t>
            </a:r>
            <a:r>
              <a:rPr sz="3133" dirty="0"/>
              <a:t> (Colombia – </a:t>
            </a:r>
            <a:r>
              <a:rPr sz="3133" dirty="0" err="1"/>
              <a:t>financiamiento</a:t>
            </a:r>
            <a:r>
              <a:rPr sz="3133" dirty="0"/>
              <a:t> de </a:t>
            </a:r>
            <a:r>
              <a:rPr sz="3133" dirty="0" err="1"/>
              <a:t>vivienda</a:t>
            </a:r>
            <a:r>
              <a:rPr sz="3133" dirty="0"/>
              <a:t> social a </a:t>
            </a:r>
            <a:r>
              <a:rPr sz="3133" dirty="0" err="1"/>
              <a:t>través</a:t>
            </a:r>
            <a:r>
              <a:rPr sz="3133" dirty="0"/>
              <a:t> de la </a:t>
            </a:r>
            <a:r>
              <a:rPr sz="3133" dirty="0" err="1"/>
              <a:t>emisión</a:t>
            </a:r>
            <a:r>
              <a:rPr sz="3133" dirty="0"/>
              <a:t> de un bono).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40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Integración de las políticas de vivienda mediante una ventanilla única con varias modalidades. </a:t>
            </a:r>
          </a:p>
        </p:txBody>
      </p:sp>
      <p:pic>
        <p:nvPicPr>
          <p:cNvPr id="541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More business is lost every year through…"/>
          <p:cNvSpPr txBox="1"/>
          <p:nvPr/>
        </p:nvSpPr>
        <p:spPr>
          <a:xfrm>
            <a:off x="1921322" y="6017830"/>
            <a:ext cx="16138349" cy="192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lnSpc>
                <a:spcPct val="100000"/>
              </a:lnSpc>
              <a:spcBef>
                <a:spcPts val="1000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lvl1pPr>
          </a:lstStyle>
          <a:p>
            <a:pPr defTabSz="680625" rtl="0" hangingPunct="0">
              <a:spcBef>
                <a:spcPts val="824"/>
              </a:spcBef>
            </a:pPr>
            <a:r>
              <a:rPr sz="3133">
                <a:solidFill>
                  <a:srgbClr val="000000"/>
                </a:solidFill>
              </a:rPr>
              <a:t>Las políticas de vivienda se encuentran fragmentadas entre diversas instituciones y modalidades (subsidios para compra, alquiler, refacción, construcción, cooperativas, entre otros). Esto dificulta el acceso para las familias, que muchas veces no tienen conocimiento profundo de todas las opciones disponibles o enfrentan trámites complejos.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47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Integración de las políticas de vivienda mediante una ventanilla única con varias modalidades. </a:t>
            </a:r>
          </a:p>
        </p:txBody>
      </p:sp>
      <p:pic>
        <p:nvPicPr>
          <p:cNvPr id="548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More business is lost every year through…"/>
          <p:cNvSpPr txBox="1"/>
          <p:nvPr/>
        </p:nvSpPr>
        <p:spPr>
          <a:xfrm>
            <a:off x="1921322" y="6017831"/>
            <a:ext cx="16138349" cy="3580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Propuesta: modelo de ventanilla única que facilite el acceso y acompañe a las familias en la elección de la solución más adecuada para su situación. Se deberían incorporar criterios de priorización para hogares con NNA, facilitando el acceso a soluciones adecuadas en términos de ubicación, calidad y sostenibilidad.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Es importante asegurar que los programas tengan una comunicación y difusión adecuada para asegurar que lleguen a los hogares que más lo necesiten.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54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Articulación con otras políticas sociales y priorización de grupos especialmente vulnerables.</a:t>
            </a:r>
          </a:p>
        </p:txBody>
      </p:sp>
      <p:pic>
        <p:nvPicPr>
          <p:cNvPr id="555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More business is lost every year through…"/>
          <p:cNvSpPr txBox="1"/>
          <p:nvPr/>
        </p:nvSpPr>
        <p:spPr>
          <a:xfrm>
            <a:off x="1921322" y="6017831"/>
            <a:ext cx="16138349" cy="3580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Es fundamental que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política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vivienda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se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articule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con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otras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políticas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sociales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para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lograr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intervenciones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más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integradas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y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sostenidas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dado que la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privación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habitacional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se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combina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con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otras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vulnerabilidades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 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endParaRPr sz="3133" dirty="0">
              <a:solidFill>
                <a:srgbClr val="000000"/>
              </a:solidFill>
              <a:latin typeface="Univers LT Std 45 Light"/>
              <a:sym typeface="Univers LT Std 45 Light"/>
            </a:endParaRP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Facilitar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el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intercambio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información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entre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instituciones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y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avanzar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mecanismos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coordinación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entre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actores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como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el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MIDES, las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áreas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sociales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las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intendencias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, INAU y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otros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organismos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que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brindan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seguimiento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a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situaciones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 de </a:t>
            </a:r>
            <a:r>
              <a:rPr sz="3133" dirty="0" err="1">
                <a:solidFill>
                  <a:srgbClr val="000000"/>
                </a:solidFill>
                <a:latin typeface="Univers LT Std 45 Light"/>
                <a:sym typeface="Univers LT Std 45 Light"/>
              </a:rPr>
              <a:t>vulnerabilidad</a:t>
            </a:r>
            <a:r>
              <a:rPr sz="3133" dirty="0">
                <a:solidFill>
                  <a:srgbClr val="000000"/>
                </a:solidFill>
                <a:latin typeface="Univers LT Std 45 Light"/>
                <a:sym typeface="Univers LT Std 45 Light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Rectángulo"/>
          <p:cNvSpPr/>
          <p:nvPr/>
        </p:nvSpPr>
        <p:spPr>
          <a:xfrm>
            <a:off x="1" y="397"/>
            <a:ext cx="20106391" cy="2455259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1884" tIns="41884" rIns="41884" bIns="41884" anchor="ctr"/>
          <a:lstStyle/>
          <a:p>
            <a:pPr algn="ctr" defTabSz="680625" rtl="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38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61" name="More business is lost every year through…"/>
          <p:cNvSpPr txBox="1"/>
          <p:nvPr/>
        </p:nvSpPr>
        <p:spPr>
          <a:xfrm>
            <a:off x="1399946" y="3245903"/>
            <a:ext cx="17181101" cy="132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0"/>
              </a:spcBef>
              <a:defRPr sz="5800">
                <a:latin typeface="Univers LT Std 65 Bold"/>
                <a:ea typeface="Univers LT Std 65 Bold"/>
                <a:cs typeface="Univers LT Std 65 Bold"/>
                <a:sym typeface="Univers LT Std 65 Bold"/>
              </a:defRPr>
            </a:lvl1pPr>
          </a:lstStyle>
          <a:p>
            <a:pPr defTabSz="680625" rtl="0" hangingPunct="0">
              <a:lnSpc>
                <a:spcPct val="90000"/>
              </a:lnSpc>
            </a:pPr>
            <a:r>
              <a:rPr sz="4782">
                <a:solidFill>
                  <a:srgbClr val="000000"/>
                </a:solidFill>
              </a:rPr>
              <a:t>Articulación con otras políticas sociales y priorización de grupos especialmente vulnerables.</a:t>
            </a:r>
          </a:p>
        </p:txBody>
      </p:sp>
      <p:pic>
        <p:nvPicPr>
          <p:cNvPr id="562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5" y="737947"/>
            <a:ext cx="2631525" cy="87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88" y="768287"/>
            <a:ext cx="1637494" cy="81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75" y="-6826102"/>
            <a:ext cx="13242681" cy="11802231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More business is lost every year through…"/>
          <p:cNvSpPr txBox="1"/>
          <p:nvPr/>
        </p:nvSpPr>
        <p:spPr>
          <a:xfrm>
            <a:off x="1921322" y="6017830"/>
            <a:ext cx="16138349" cy="388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Es esencial que las políticas de vivienda ofrezcan soluciones inmediatas para grupos en situación de mayor vulnerabilidad: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 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· Familias con riesgo inminente de pérdida de la vivienda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· Mujeres que enfrentan violencia de género y sus hijos/as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· Jóvenes que egresan del sistema de protección de 24hs del</a:t>
            </a:r>
          </a:p>
          <a:p>
            <a:pPr algn="ctr" defTabSz="680625" rtl="0" hangingPunct="0">
              <a:spcBef>
                <a:spcPts val="824"/>
              </a:spcBef>
              <a:defRPr sz="3800"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pPr>
            <a:r>
              <a:rPr sz="3133">
                <a:solidFill>
                  <a:srgbClr val="000000"/>
                </a:solidFill>
                <a:latin typeface="Univers LT Std 45 Light"/>
                <a:sym typeface="Univers LT Std 45 Light"/>
              </a:rPr>
              <a:t>· Mujeres con NNA actualmente atendidas en refugios del MIDES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More business is lost every year through…"/>
          <p:cNvSpPr txBox="1"/>
          <p:nvPr/>
        </p:nvSpPr>
        <p:spPr>
          <a:xfrm>
            <a:off x="5397325" y="4926147"/>
            <a:ext cx="9100032" cy="993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5500">
              <a:spcBef>
                <a:spcPts val="1000"/>
              </a:spcBef>
              <a:defRPr sz="8700">
                <a:solidFill>
                  <a:srgbClr val="F7F9FF"/>
                </a:solidFill>
                <a:latin typeface="Univers LT Std 55 Roman"/>
                <a:ea typeface="Univers LT Std 55 Roman"/>
                <a:cs typeface="Univers LT Std 55 Roman"/>
                <a:sym typeface="Univers LT Std 55 Roman"/>
              </a:defRPr>
            </a:lvl1pPr>
          </a:lstStyle>
          <a:p>
            <a:pPr defTabSz="680625" rtl="0" hangingPunct="0">
              <a:lnSpc>
                <a:spcPct val="90000"/>
              </a:lnSpc>
              <a:spcBef>
                <a:spcPts val="824"/>
              </a:spcBef>
            </a:pPr>
            <a:r>
              <a:rPr sz="7173"/>
              <a:t>Gracias</a:t>
            </a:r>
          </a:p>
        </p:txBody>
      </p:sp>
      <p:pic>
        <p:nvPicPr>
          <p:cNvPr id="568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514" y="7250838"/>
            <a:ext cx="4299049" cy="143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438" y="7281178"/>
            <a:ext cx="2752243" cy="137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03" y="7716229"/>
            <a:ext cx="1271880" cy="4329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3880" y="-1068959"/>
            <a:ext cx="4553551" cy="2702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79DE-6E69-D237-BC3D-15847D91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92F36A-0E5D-C613-0834-DA18D4351A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978" y="3439375"/>
            <a:ext cx="369697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10" dirty="0">
                <a:solidFill>
                  <a:srgbClr val="000000"/>
                </a:solidFill>
                <a:latin typeface="Trebuchet MS"/>
                <a:cs typeface="Trebuchet MS"/>
              </a:rPr>
              <a:t>Estructura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E2B3DC5-39DA-0E81-5515-02575832B503}"/>
              </a:ext>
            </a:extLst>
          </p:cNvPr>
          <p:cNvSpPr txBox="1"/>
          <p:nvPr/>
        </p:nvSpPr>
        <p:spPr>
          <a:xfrm>
            <a:off x="1037460" y="4681758"/>
            <a:ext cx="3789679" cy="368998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450" spc="55" dirty="0">
                <a:latin typeface="Trebuchet MS"/>
                <a:cs typeface="Trebuchet MS"/>
              </a:rPr>
              <a:t>1</a:t>
            </a:r>
            <a:endParaRPr sz="3450">
              <a:latin typeface="Trebuchet MS"/>
              <a:cs typeface="Trebuchet MS"/>
            </a:endParaRPr>
          </a:p>
          <a:p>
            <a:pPr marL="12700" marR="5080" algn="ctr">
              <a:lnSpc>
                <a:spcPct val="116100"/>
              </a:lnSpc>
            </a:pPr>
            <a:r>
              <a:rPr sz="3450" spc="50" dirty="0">
                <a:latin typeface="Tahoma"/>
                <a:cs typeface="Tahoma"/>
              </a:rPr>
              <a:t>La</a:t>
            </a:r>
            <a:r>
              <a:rPr sz="3450" spc="-75" dirty="0">
                <a:latin typeface="Tahoma"/>
                <a:cs typeface="Tahoma"/>
              </a:rPr>
              <a:t> </a:t>
            </a:r>
            <a:r>
              <a:rPr sz="3450" dirty="0">
                <a:latin typeface="Tahoma"/>
                <a:cs typeface="Tahoma"/>
              </a:rPr>
              <a:t>importancia</a:t>
            </a:r>
            <a:r>
              <a:rPr sz="3450" spc="-75" dirty="0">
                <a:latin typeface="Tahoma"/>
                <a:cs typeface="Tahoma"/>
              </a:rPr>
              <a:t> </a:t>
            </a:r>
            <a:r>
              <a:rPr sz="3450" spc="30" dirty="0">
                <a:latin typeface="Tahoma"/>
                <a:cs typeface="Tahoma"/>
              </a:rPr>
              <a:t>de </a:t>
            </a:r>
            <a:r>
              <a:rPr sz="3450" dirty="0">
                <a:latin typeface="Tahoma"/>
                <a:cs typeface="Tahoma"/>
              </a:rPr>
              <a:t>la</a:t>
            </a:r>
            <a:r>
              <a:rPr sz="3450" spc="-150" dirty="0">
                <a:latin typeface="Tahoma"/>
                <a:cs typeface="Tahoma"/>
              </a:rPr>
              <a:t> </a:t>
            </a:r>
            <a:r>
              <a:rPr sz="3450" dirty="0">
                <a:latin typeface="Tahoma"/>
                <a:cs typeface="Tahoma"/>
              </a:rPr>
              <a:t>vivienda</a:t>
            </a:r>
            <a:r>
              <a:rPr sz="3450" spc="-150" dirty="0">
                <a:latin typeface="Tahoma"/>
                <a:cs typeface="Tahoma"/>
              </a:rPr>
              <a:t> </a:t>
            </a:r>
            <a:r>
              <a:rPr sz="3450" dirty="0">
                <a:latin typeface="Tahoma"/>
                <a:cs typeface="Tahoma"/>
              </a:rPr>
              <a:t>y</a:t>
            </a:r>
            <a:r>
              <a:rPr sz="3450" spc="-150" dirty="0">
                <a:latin typeface="Tahoma"/>
                <a:cs typeface="Tahoma"/>
              </a:rPr>
              <a:t> </a:t>
            </a:r>
            <a:r>
              <a:rPr sz="3450" spc="-25" dirty="0">
                <a:latin typeface="Tahoma"/>
                <a:cs typeface="Tahoma"/>
              </a:rPr>
              <a:t>el </a:t>
            </a:r>
            <a:r>
              <a:rPr sz="3450" dirty="0">
                <a:latin typeface="Tahoma"/>
                <a:cs typeface="Tahoma"/>
              </a:rPr>
              <a:t>entorno</a:t>
            </a:r>
            <a:r>
              <a:rPr sz="3450" spc="-100" dirty="0">
                <a:latin typeface="Tahoma"/>
                <a:cs typeface="Tahoma"/>
              </a:rPr>
              <a:t> </a:t>
            </a:r>
            <a:r>
              <a:rPr sz="3450" spc="-50" dirty="0">
                <a:latin typeface="Tahoma"/>
                <a:cs typeface="Tahoma"/>
              </a:rPr>
              <a:t>para</a:t>
            </a:r>
            <a:r>
              <a:rPr sz="3450" spc="-95" dirty="0">
                <a:latin typeface="Tahoma"/>
                <a:cs typeface="Tahoma"/>
              </a:rPr>
              <a:t> </a:t>
            </a:r>
            <a:r>
              <a:rPr sz="3450" spc="-10" dirty="0">
                <a:latin typeface="Tahoma"/>
                <a:cs typeface="Tahoma"/>
              </a:rPr>
              <a:t>niños, </a:t>
            </a:r>
            <a:r>
              <a:rPr sz="3450" dirty="0">
                <a:latin typeface="Tahoma"/>
                <a:cs typeface="Tahoma"/>
              </a:rPr>
              <a:t>niñas</a:t>
            </a:r>
            <a:r>
              <a:rPr sz="3450" spc="-45" dirty="0">
                <a:latin typeface="Tahoma"/>
                <a:cs typeface="Tahoma"/>
              </a:rPr>
              <a:t> </a:t>
            </a:r>
            <a:r>
              <a:rPr sz="3450" spc="-50" dirty="0">
                <a:latin typeface="Tahoma"/>
                <a:cs typeface="Tahoma"/>
              </a:rPr>
              <a:t>y </a:t>
            </a:r>
            <a:r>
              <a:rPr sz="3450" spc="35" dirty="0">
                <a:latin typeface="Tahoma"/>
                <a:cs typeface="Tahoma"/>
              </a:rPr>
              <a:t>adolescentes.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2A1D272-A312-94F7-28D3-E077D0B06A2A}"/>
              </a:ext>
            </a:extLst>
          </p:cNvPr>
          <p:cNvSpPr txBox="1"/>
          <p:nvPr/>
        </p:nvSpPr>
        <p:spPr>
          <a:xfrm>
            <a:off x="5817745" y="4681758"/>
            <a:ext cx="3632200" cy="491109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450" spc="55" dirty="0">
                <a:latin typeface="Trebuchet MS"/>
                <a:cs typeface="Trebuchet MS"/>
              </a:rPr>
              <a:t>2</a:t>
            </a:r>
            <a:endParaRPr sz="3450">
              <a:latin typeface="Trebuchet MS"/>
              <a:cs typeface="Trebuchet MS"/>
            </a:endParaRPr>
          </a:p>
          <a:p>
            <a:pPr marL="12700" marR="5080" algn="ctr">
              <a:lnSpc>
                <a:spcPct val="116100"/>
              </a:lnSpc>
            </a:pPr>
            <a:r>
              <a:rPr sz="3450" spc="50" dirty="0">
                <a:latin typeface="Tahoma"/>
                <a:cs typeface="Tahoma"/>
              </a:rPr>
              <a:t>La</a:t>
            </a:r>
            <a:r>
              <a:rPr sz="3450" spc="-90" dirty="0">
                <a:latin typeface="Tahoma"/>
                <a:cs typeface="Tahoma"/>
              </a:rPr>
              <a:t> </a:t>
            </a:r>
            <a:r>
              <a:rPr sz="3450" dirty="0">
                <a:latin typeface="Tahoma"/>
                <a:cs typeface="Tahoma"/>
              </a:rPr>
              <a:t>situación</a:t>
            </a:r>
            <a:r>
              <a:rPr sz="3450" spc="-90" dirty="0">
                <a:latin typeface="Tahoma"/>
                <a:cs typeface="Tahoma"/>
              </a:rPr>
              <a:t> </a:t>
            </a:r>
            <a:r>
              <a:rPr sz="3450" spc="55" dirty="0">
                <a:latin typeface="Tahoma"/>
                <a:cs typeface="Tahoma"/>
              </a:rPr>
              <a:t>de</a:t>
            </a:r>
            <a:r>
              <a:rPr sz="3450" spc="-90" dirty="0">
                <a:latin typeface="Tahoma"/>
                <a:cs typeface="Tahoma"/>
              </a:rPr>
              <a:t> </a:t>
            </a:r>
            <a:r>
              <a:rPr sz="3450" spc="45" dirty="0">
                <a:latin typeface="Tahoma"/>
                <a:cs typeface="Tahoma"/>
              </a:rPr>
              <a:t>los </a:t>
            </a:r>
            <a:r>
              <a:rPr sz="3450" dirty="0">
                <a:latin typeface="Tahoma"/>
                <a:cs typeface="Tahoma"/>
              </a:rPr>
              <a:t>niños,</a:t>
            </a:r>
            <a:r>
              <a:rPr sz="3450" spc="-35" dirty="0">
                <a:latin typeface="Tahoma"/>
                <a:cs typeface="Tahoma"/>
              </a:rPr>
              <a:t> </a:t>
            </a:r>
            <a:r>
              <a:rPr sz="3450" dirty="0">
                <a:latin typeface="Tahoma"/>
                <a:cs typeface="Tahoma"/>
              </a:rPr>
              <a:t>niñas</a:t>
            </a:r>
            <a:r>
              <a:rPr sz="3450" spc="-35" dirty="0">
                <a:latin typeface="Tahoma"/>
                <a:cs typeface="Tahoma"/>
              </a:rPr>
              <a:t> </a:t>
            </a:r>
            <a:r>
              <a:rPr sz="3450" spc="-50" dirty="0">
                <a:latin typeface="Tahoma"/>
                <a:cs typeface="Tahoma"/>
              </a:rPr>
              <a:t>y </a:t>
            </a:r>
            <a:r>
              <a:rPr sz="3450" spc="65" dirty="0">
                <a:latin typeface="Tahoma"/>
                <a:cs typeface="Tahoma"/>
              </a:rPr>
              <a:t>adolescentes</a:t>
            </a:r>
            <a:r>
              <a:rPr sz="3450" spc="-120" dirty="0">
                <a:latin typeface="Tahoma"/>
                <a:cs typeface="Tahoma"/>
              </a:rPr>
              <a:t> </a:t>
            </a:r>
            <a:r>
              <a:rPr sz="3450" spc="30" dirty="0">
                <a:latin typeface="Tahoma"/>
                <a:cs typeface="Tahoma"/>
              </a:rPr>
              <a:t>en </a:t>
            </a:r>
            <a:r>
              <a:rPr sz="3450" spc="-10" dirty="0">
                <a:latin typeface="Tahoma"/>
                <a:cs typeface="Tahoma"/>
              </a:rPr>
              <a:t>Uruguay: </a:t>
            </a:r>
            <a:r>
              <a:rPr sz="3450" dirty="0">
                <a:latin typeface="Tahoma"/>
                <a:cs typeface="Tahoma"/>
              </a:rPr>
              <a:t>indicadores</a:t>
            </a:r>
            <a:r>
              <a:rPr sz="3450" spc="50" dirty="0">
                <a:latin typeface="Tahoma"/>
                <a:cs typeface="Tahoma"/>
              </a:rPr>
              <a:t> </a:t>
            </a:r>
            <a:r>
              <a:rPr sz="3450" spc="40" dirty="0">
                <a:latin typeface="Tahoma"/>
                <a:cs typeface="Tahoma"/>
              </a:rPr>
              <a:t>sobre </a:t>
            </a:r>
            <a:r>
              <a:rPr sz="3450" dirty="0">
                <a:latin typeface="Tahoma"/>
                <a:cs typeface="Tahoma"/>
              </a:rPr>
              <a:t>privaciones</a:t>
            </a:r>
            <a:r>
              <a:rPr sz="3450" spc="35" dirty="0">
                <a:latin typeface="Tahoma"/>
                <a:cs typeface="Tahoma"/>
              </a:rPr>
              <a:t> </a:t>
            </a:r>
            <a:r>
              <a:rPr sz="3450" spc="30" dirty="0">
                <a:latin typeface="Tahoma"/>
                <a:cs typeface="Tahoma"/>
              </a:rPr>
              <a:t>en </a:t>
            </a:r>
            <a:r>
              <a:rPr sz="3450" spc="-10" dirty="0">
                <a:latin typeface="Tahoma"/>
                <a:cs typeface="Tahoma"/>
              </a:rPr>
              <a:t>vivienda.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A0044BB-73CE-2001-3297-616766C03086}"/>
              </a:ext>
            </a:extLst>
          </p:cNvPr>
          <p:cNvSpPr txBox="1"/>
          <p:nvPr/>
        </p:nvSpPr>
        <p:spPr>
          <a:xfrm>
            <a:off x="10342026" y="4681758"/>
            <a:ext cx="3964940" cy="307911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450" spc="55" dirty="0">
                <a:latin typeface="Trebuchet MS"/>
                <a:cs typeface="Trebuchet MS"/>
              </a:rPr>
              <a:t>3</a:t>
            </a:r>
            <a:endParaRPr sz="3450">
              <a:latin typeface="Trebuchet MS"/>
              <a:cs typeface="Trebuchet MS"/>
            </a:endParaRPr>
          </a:p>
          <a:p>
            <a:pPr marL="12700" marR="5080" algn="ctr">
              <a:lnSpc>
                <a:spcPct val="116100"/>
              </a:lnSpc>
            </a:pPr>
            <a:r>
              <a:rPr sz="3450" spc="100" dirty="0">
                <a:latin typeface="Tahoma"/>
                <a:cs typeface="Tahoma"/>
              </a:rPr>
              <a:t>Las</a:t>
            </a:r>
            <a:r>
              <a:rPr sz="3450" dirty="0">
                <a:latin typeface="Tahoma"/>
                <a:cs typeface="Tahoma"/>
              </a:rPr>
              <a:t> políticas</a:t>
            </a:r>
            <a:r>
              <a:rPr sz="3450" spc="5" dirty="0">
                <a:latin typeface="Tahoma"/>
                <a:cs typeface="Tahoma"/>
              </a:rPr>
              <a:t> </a:t>
            </a:r>
            <a:r>
              <a:rPr sz="3450" spc="30" dirty="0">
                <a:latin typeface="Tahoma"/>
                <a:cs typeface="Tahoma"/>
              </a:rPr>
              <a:t>de </a:t>
            </a:r>
            <a:r>
              <a:rPr sz="3450" dirty="0">
                <a:latin typeface="Tahoma"/>
                <a:cs typeface="Tahoma"/>
              </a:rPr>
              <a:t>vivienda</a:t>
            </a:r>
            <a:r>
              <a:rPr sz="3450" spc="-120" dirty="0">
                <a:latin typeface="Tahoma"/>
                <a:cs typeface="Tahoma"/>
              </a:rPr>
              <a:t> </a:t>
            </a:r>
            <a:r>
              <a:rPr sz="3450" spc="55" dirty="0">
                <a:latin typeface="Tahoma"/>
                <a:cs typeface="Tahoma"/>
              </a:rPr>
              <a:t>en</a:t>
            </a:r>
            <a:r>
              <a:rPr sz="3450" spc="-120" dirty="0">
                <a:latin typeface="Tahoma"/>
                <a:cs typeface="Tahoma"/>
              </a:rPr>
              <a:t> </a:t>
            </a:r>
            <a:r>
              <a:rPr sz="3450" spc="-10" dirty="0">
                <a:latin typeface="Tahoma"/>
                <a:cs typeface="Tahoma"/>
              </a:rPr>
              <a:t>Uruguay </a:t>
            </a:r>
            <a:r>
              <a:rPr sz="3450" dirty="0">
                <a:latin typeface="Tahoma"/>
                <a:cs typeface="Tahoma"/>
              </a:rPr>
              <a:t>y</a:t>
            </a:r>
            <a:r>
              <a:rPr sz="3450" spc="-114" dirty="0">
                <a:latin typeface="Tahoma"/>
                <a:cs typeface="Tahoma"/>
              </a:rPr>
              <a:t> </a:t>
            </a:r>
            <a:r>
              <a:rPr sz="3450" spc="85" dirty="0">
                <a:latin typeface="Tahoma"/>
                <a:cs typeface="Tahoma"/>
              </a:rPr>
              <a:t>su</a:t>
            </a:r>
            <a:r>
              <a:rPr sz="3450" spc="-110" dirty="0">
                <a:latin typeface="Tahoma"/>
                <a:cs typeface="Tahoma"/>
              </a:rPr>
              <a:t> </a:t>
            </a:r>
            <a:r>
              <a:rPr sz="3450" dirty="0">
                <a:latin typeface="Tahoma"/>
                <a:cs typeface="Tahoma"/>
              </a:rPr>
              <a:t>relación</a:t>
            </a:r>
            <a:r>
              <a:rPr sz="3450" spc="-114" dirty="0">
                <a:latin typeface="Tahoma"/>
                <a:cs typeface="Tahoma"/>
              </a:rPr>
              <a:t> </a:t>
            </a:r>
            <a:r>
              <a:rPr sz="3450" spc="50" dirty="0">
                <a:latin typeface="Tahoma"/>
                <a:cs typeface="Tahoma"/>
              </a:rPr>
              <a:t>con</a:t>
            </a:r>
            <a:r>
              <a:rPr sz="3450" spc="-110" dirty="0">
                <a:latin typeface="Tahoma"/>
                <a:cs typeface="Tahoma"/>
              </a:rPr>
              <a:t> </a:t>
            </a:r>
            <a:r>
              <a:rPr sz="3450" spc="-25" dirty="0">
                <a:latin typeface="Tahoma"/>
                <a:cs typeface="Tahoma"/>
              </a:rPr>
              <a:t>la </a:t>
            </a:r>
            <a:r>
              <a:rPr sz="3450" spc="-10" dirty="0">
                <a:latin typeface="Tahoma"/>
                <a:cs typeface="Tahoma"/>
              </a:rPr>
              <a:t>infancia.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EEB1042-76E2-30C7-418F-E3C390D9C047}"/>
              </a:ext>
            </a:extLst>
          </p:cNvPr>
          <p:cNvSpPr txBox="1"/>
          <p:nvPr/>
        </p:nvSpPr>
        <p:spPr>
          <a:xfrm>
            <a:off x="15018004" y="4681758"/>
            <a:ext cx="4058285" cy="43002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450" spc="55" dirty="0">
                <a:latin typeface="Trebuchet MS"/>
                <a:cs typeface="Trebuchet MS"/>
              </a:rPr>
              <a:t>4</a:t>
            </a:r>
            <a:endParaRPr sz="3450">
              <a:latin typeface="Trebuchet MS"/>
              <a:cs typeface="Trebuchet MS"/>
            </a:endParaRPr>
          </a:p>
          <a:p>
            <a:pPr marL="12700" marR="5080" algn="ctr">
              <a:lnSpc>
                <a:spcPct val="116100"/>
              </a:lnSpc>
            </a:pPr>
            <a:r>
              <a:rPr sz="3450" dirty="0">
                <a:latin typeface="Tahoma"/>
                <a:cs typeface="Tahoma"/>
              </a:rPr>
              <a:t>Pensando</a:t>
            </a:r>
            <a:r>
              <a:rPr sz="3450" spc="105" dirty="0">
                <a:latin typeface="Tahoma"/>
                <a:cs typeface="Tahoma"/>
              </a:rPr>
              <a:t> </a:t>
            </a:r>
            <a:r>
              <a:rPr sz="3450" spc="-25" dirty="0">
                <a:latin typeface="Tahoma"/>
                <a:cs typeface="Tahoma"/>
              </a:rPr>
              <a:t>las </a:t>
            </a:r>
            <a:r>
              <a:rPr sz="3450" dirty="0">
                <a:latin typeface="Tahoma"/>
                <a:cs typeface="Tahoma"/>
              </a:rPr>
              <a:t>políticas </a:t>
            </a:r>
            <a:r>
              <a:rPr sz="3450" spc="55" dirty="0">
                <a:latin typeface="Tahoma"/>
                <a:cs typeface="Tahoma"/>
              </a:rPr>
              <a:t>de</a:t>
            </a:r>
            <a:r>
              <a:rPr sz="3450" spc="5" dirty="0">
                <a:latin typeface="Tahoma"/>
                <a:cs typeface="Tahoma"/>
              </a:rPr>
              <a:t> </a:t>
            </a:r>
            <a:r>
              <a:rPr sz="3450" spc="-30" dirty="0">
                <a:latin typeface="Tahoma"/>
                <a:cs typeface="Tahoma"/>
              </a:rPr>
              <a:t>vivienda: </a:t>
            </a:r>
            <a:r>
              <a:rPr sz="3450" dirty="0">
                <a:latin typeface="Tahoma"/>
                <a:cs typeface="Tahoma"/>
              </a:rPr>
              <a:t>propuestas</a:t>
            </a:r>
            <a:r>
              <a:rPr sz="3450" spc="90" dirty="0">
                <a:latin typeface="Tahoma"/>
                <a:cs typeface="Tahoma"/>
              </a:rPr>
              <a:t> </a:t>
            </a:r>
            <a:r>
              <a:rPr sz="3450" spc="50" dirty="0">
                <a:latin typeface="Tahoma"/>
                <a:cs typeface="Tahoma"/>
              </a:rPr>
              <a:t>con</a:t>
            </a:r>
            <a:r>
              <a:rPr sz="3450" spc="105" dirty="0">
                <a:latin typeface="Tahoma"/>
                <a:cs typeface="Tahoma"/>
              </a:rPr>
              <a:t> </a:t>
            </a:r>
            <a:r>
              <a:rPr sz="3450" spc="-25" dirty="0">
                <a:latin typeface="Tahoma"/>
                <a:cs typeface="Tahoma"/>
              </a:rPr>
              <a:t>la </a:t>
            </a:r>
            <a:r>
              <a:rPr sz="3450" dirty="0">
                <a:latin typeface="Tahoma"/>
                <a:cs typeface="Tahoma"/>
              </a:rPr>
              <a:t>mirada</a:t>
            </a:r>
            <a:r>
              <a:rPr sz="3450" spc="-155" dirty="0">
                <a:latin typeface="Tahoma"/>
                <a:cs typeface="Tahoma"/>
              </a:rPr>
              <a:t> </a:t>
            </a:r>
            <a:r>
              <a:rPr sz="3450" spc="55" dirty="0">
                <a:latin typeface="Tahoma"/>
                <a:cs typeface="Tahoma"/>
              </a:rPr>
              <a:t>en</a:t>
            </a:r>
            <a:r>
              <a:rPr sz="3450" spc="-155" dirty="0">
                <a:latin typeface="Tahoma"/>
                <a:cs typeface="Tahoma"/>
              </a:rPr>
              <a:t> </a:t>
            </a:r>
            <a:r>
              <a:rPr sz="3450" spc="70" dirty="0">
                <a:latin typeface="Tahoma"/>
                <a:cs typeface="Tahoma"/>
              </a:rPr>
              <a:t>los</a:t>
            </a:r>
            <a:r>
              <a:rPr sz="3450" spc="-155" dirty="0">
                <a:latin typeface="Tahoma"/>
                <a:cs typeface="Tahoma"/>
              </a:rPr>
              <a:t> </a:t>
            </a:r>
            <a:r>
              <a:rPr sz="3450" spc="-10" dirty="0">
                <a:latin typeface="Tahoma"/>
                <a:cs typeface="Tahoma"/>
              </a:rPr>
              <a:t>niños, </a:t>
            </a:r>
            <a:r>
              <a:rPr sz="3450" dirty="0">
                <a:latin typeface="Tahoma"/>
                <a:cs typeface="Tahoma"/>
              </a:rPr>
              <a:t>niñas</a:t>
            </a:r>
            <a:r>
              <a:rPr sz="3450" spc="-45" dirty="0">
                <a:latin typeface="Tahoma"/>
                <a:cs typeface="Tahoma"/>
              </a:rPr>
              <a:t> </a:t>
            </a:r>
            <a:r>
              <a:rPr sz="3450" spc="-50" dirty="0">
                <a:latin typeface="Tahoma"/>
                <a:cs typeface="Tahoma"/>
              </a:rPr>
              <a:t>y </a:t>
            </a:r>
            <a:r>
              <a:rPr sz="3450" spc="35" dirty="0">
                <a:latin typeface="Tahoma"/>
                <a:cs typeface="Tahoma"/>
              </a:rPr>
              <a:t>adolescentes.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370E6-918E-47CD-9370-6ED95EBB806F}"/>
              </a:ext>
            </a:extLst>
          </p:cNvPr>
          <p:cNvSpPr txBox="1"/>
          <p:nvPr/>
        </p:nvSpPr>
        <p:spPr>
          <a:xfrm>
            <a:off x="5025453" y="5466626"/>
            <a:ext cx="1005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b="0" dirty="0">
                <a:effectLst/>
              </a:rPr>
              <a:t> 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01153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141DE-9EEA-5F31-DA9C-0D39DBBA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C5A61B3-2CBA-D67B-F8D5-CCFCBB3D51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2717" y="2609725"/>
            <a:ext cx="185142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4000" b="1" spc="-10">
                <a:solidFill>
                  <a:srgbClr val="000000"/>
                </a:solidFill>
              </a:rPr>
              <a:t>La importancia de la vivienda y el entorno para niños, niñas y adolescentes</a:t>
            </a:r>
            <a:endParaRPr sz="4000" b="1" spc="-10">
              <a:solidFill>
                <a:srgbClr val="000000"/>
              </a:solidFill>
            </a:endParaRPr>
          </a:p>
        </p:txBody>
      </p:sp>
      <p:sp>
        <p:nvSpPr>
          <p:cNvPr id="7" name="Login Page…">
            <a:extLst>
              <a:ext uri="{FF2B5EF4-FFF2-40B4-BE49-F238E27FC236}">
                <a16:creationId xmlns:a16="http://schemas.microsoft.com/office/drawing/2014/main" id="{9E5BED8C-1C43-143D-5BC7-BD3836877C4A}"/>
              </a:ext>
            </a:extLst>
          </p:cNvPr>
          <p:cNvSpPr txBox="1"/>
          <p:nvPr/>
        </p:nvSpPr>
        <p:spPr>
          <a:xfrm>
            <a:off x="831850" y="4283075"/>
            <a:ext cx="7093786" cy="68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>
                <a:solidFill>
                  <a:srgbClr val="4C5056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s-ES" sz="3298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</a:rPr>
              <a:t>ACCESO A VIVIENDA ADECUADA:</a:t>
            </a:r>
            <a:endParaRPr sz="3298">
              <a:solidFill>
                <a:schemeClr val="tx1">
                  <a:lumMod val="65000"/>
                  <a:lumOff val="35000"/>
                </a:schemeClr>
              </a:solidFill>
              <a:latin typeface="Outfit Light" pitchFamily="2" charset="0"/>
            </a:endParaRPr>
          </a:p>
        </p:txBody>
      </p:sp>
      <p:sp>
        <p:nvSpPr>
          <p:cNvPr id="9" name="CuadroTexto 11">
            <a:extLst>
              <a:ext uri="{FF2B5EF4-FFF2-40B4-BE49-F238E27FC236}">
                <a16:creationId xmlns:a16="http://schemas.microsoft.com/office/drawing/2014/main" id="{B9C79E2C-4E47-959E-3297-8C93D4051E6D}"/>
              </a:ext>
            </a:extLst>
          </p:cNvPr>
          <p:cNvSpPr txBox="1"/>
          <p:nvPr/>
        </p:nvSpPr>
        <p:spPr>
          <a:xfrm>
            <a:off x="7049150" y="3903478"/>
            <a:ext cx="12132591" cy="2622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3298" b="1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Contar con un espacio apropiado pa</a:t>
            </a:r>
            <a:r>
              <a:rPr lang="es-ES" sz="3298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ra vivir con: privacidad, seguridad física, calefacción y ventilación, iluminación, acceso al agua potable y saneamiento, energía eléctrica, calidad ambiental, accesibilidad al trabajo, a la salud, a la educación, a la recreación y a la tranquilidad, a un costo asequible. </a:t>
            </a:r>
            <a:endParaRPr lang="es-ES" sz="3298" b="1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</p:txBody>
      </p:sp>
      <p:grpSp>
        <p:nvGrpSpPr>
          <p:cNvPr id="10" name="Grupo 15">
            <a:extLst>
              <a:ext uri="{FF2B5EF4-FFF2-40B4-BE49-F238E27FC236}">
                <a16:creationId xmlns:a16="http://schemas.microsoft.com/office/drawing/2014/main" id="{09C47C4B-A0DF-E0BF-DCB9-747B7FC458E9}"/>
              </a:ext>
            </a:extLst>
          </p:cNvPr>
          <p:cNvGrpSpPr/>
          <p:nvPr/>
        </p:nvGrpSpPr>
        <p:grpSpPr>
          <a:xfrm>
            <a:off x="831910" y="8387563"/>
            <a:ext cx="18115746" cy="2246089"/>
            <a:chOff x="943973" y="8461092"/>
            <a:chExt cx="21972351" cy="2724252"/>
          </a:xfrm>
        </p:grpSpPr>
        <p:sp>
          <p:nvSpPr>
            <p:cNvPr id="11" name="Rectángulo 5">
              <a:extLst>
                <a:ext uri="{FF2B5EF4-FFF2-40B4-BE49-F238E27FC236}">
                  <a16:creationId xmlns:a16="http://schemas.microsoft.com/office/drawing/2014/main" id="{8F8D785A-C780-639B-706C-78E8F6B36862}"/>
                </a:ext>
              </a:extLst>
            </p:cNvPr>
            <p:cNvSpPr/>
            <p:nvPr/>
          </p:nvSpPr>
          <p:spPr>
            <a:xfrm>
              <a:off x="943973" y="8465497"/>
              <a:ext cx="4956174" cy="2708589"/>
            </a:xfrm>
            <a:custGeom>
              <a:avLst/>
              <a:gdLst>
                <a:gd name="connsiteX0" fmla="*/ 0 w 4956174"/>
                <a:gd name="connsiteY0" fmla="*/ 0 h 2708589"/>
                <a:gd name="connsiteX1" fmla="*/ 649809 w 4956174"/>
                <a:gd name="connsiteY1" fmla="*/ 0 h 2708589"/>
                <a:gd name="connsiteX2" fmla="*/ 1299619 w 4956174"/>
                <a:gd name="connsiteY2" fmla="*/ 0 h 2708589"/>
                <a:gd name="connsiteX3" fmla="*/ 1850305 w 4956174"/>
                <a:gd name="connsiteY3" fmla="*/ 0 h 2708589"/>
                <a:gd name="connsiteX4" fmla="*/ 2450553 w 4956174"/>
                <a:gd name="connsiteY4" fmla="*/ 0 h 2708589"/>
                <a:gd name="connsiteX5" fmla="*/ 2951677 w 4956174"/>
                <a:gd name="connsiteY5" fmla="*/ 0 h 2708589"/>
                <a:gd name="connsiteX6" fmla="*/ 3502363 w 4956174"/>
                <a:gd name="connsiteY6" fmla="*/ 0 h 2708589"/>
                <a:gd name="connsiteX7" fmla="*/ 4152172 w 4956174"/>
                <a:gd name="connsiteY7" fmla="*/ 0 h 2708589"/>
                <a:gd name="connsiteX8" fmla="*/ 4956174 w 4956174"/>
                <a:gd name="connsiteY8" fmla="*/ 0 h 2708589"/>
                <a:gd name="connsiteX9" fmla="*/ 4956174 w 4956174"/>
                <a:gd name="connsiteY9" fmla="*/ 568804 h 2708589"/>
                <a:gd name="connsiteX10" fmla="*/ 4956174 w 4956174"/>
                <a:gd name="connsiteY10" fmla="*/ 1056350 h 2708589"/>
                <a:gd name="connsiteX11" fmla="*/ 4956174 w 4956174"/>
                <a:gd name="connsiteY11" fmla="*/ 1570982 h 2708589"/>
                <a:gd name="connsiteX12" fmla="*/ 4956174 w 4956174"/>
                <a:gd name="connsiteY12" fmla="*/ 2112699 h 2708589"/>
                <a:gd name="connsiteX13" fmla="*/ 4956174 w 4956174"/>
                <a:gd name="connsiteY13" fmla="*/ 2708589 h 2708589"/>
                <a:gd name="connsiteX14" fmla="*/ 4306365 w 4956174"/>
                <a:gd name="connsiteY14" fmla="*/ 2708589 h 2708589"/>
                <a:gd name="connsiteX15" fmla="*/ 3755679 w 4956174"/>
                <a:gd name="connsiteY15" fmla="*/ 2708589 h 2708589"/>
                <a:gd name="connsiteX16" fmla="*/ 3204993 w 4956174"/>
                <a:gd name="connsiteY16" fmla="*/ 2708589 h 2708589"/>
                <a:gd name="connsiteX17" fmla="*/ 2654307 w 4956174"/>
                <a:gd name="connsiteY17" fmla="*/ 2708589 h 2708589"/>
                <a:gd name="connsiteX18" fmla="*/ 2103621 w 4956174"/>
                <a:gd name="connsiteY18" fmla="*/ 2708589 h 2708589"/>
                <a:gd name="connsiteX19" fmla="*/ 1602496 w 4956174"/>
                <a:gd name="connsiteY19" fmla="*/ 2708589 h 2708589"/>
                <a:gd name="connsiteX20" fmla="*/ 1002249 w 4956174"/>
                <a:gd name="connsiteY20" fmla="*/ 2708589 h 2708589"/>
                <a:gd name="connsiteX21" fmla="*/ 0 w 4956174"/>
                <a:gd name="connsiteY21" fmla="*/ 2708589 h 2708589"/>
                <a:gd name="connsiteX22" fmla="*/ 0 w 4956174"/>
                <a:gd name="connsiteY22" fmla="*/ 2112699 h 2708589"/>
                <a:gd name="connsiteX23" fmla="*/ 0 w 4956174"/>
                <a:gd name="connsiteY23" fmla="*/ 1543896 h 2708589"/>
                <a:gd name="connsiteX24" fmla="*/ 0 w 4956174"/>
                <a:gd name="connsiteY24" fmla="*/ 948006 h 2708589"/>
                <a:gd name="connsiteX25" fmla="*/ 0 w 4956174"/>
                <a:gd name="connsiteY25" fmla="*/ 0 h 270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56174" h="2708589" fill="none" extrusionOk="0">
                  <a:moveTo>
                    <a:pt x="0" y="0"/>
                  </a:moveTo>
                  <a:cubicBezTo>
                    <a:pt x="282697" y="-52351"/>
                    <a:pt x="387257" y="3425"/>
                    <a:pt x="649809" y="0"/>
                  </a:cubicBezTo>
                  <a:cubicBezTo>
                    <a:pt x="912361" y="-3425"/>
                    <a:pt x="1132408" y="18631"/>
                    <a:pt x="1299619" y="0"/>
                  </a:cubicBezTo>
                  <a:cubicBezTo>
                    <a:pt x="1466830" y="-18631"/>
                    <a:pt x="1605398" y="46630"/>
                    <a:pt x="1850305" y="0"/>
                  </a:cubicBezTo>
                  <a:cubicBezTo>
                    <a:pt x="2095212" y="-46630"/>
                    <a:pt x="2179263" y="62668"/>
                    <a:pt x="2450553" y="0"/>
                  </a:cubicBezTo>
                  <a:cubicBezTo>
                    <a:pt x="2721843" y="-62668"/>
                    <a:pt x="2807822" y="43812"/>
                    <a:pt x="2951677" y="0"/>
                  </a:cubicBezTo>
                  <a:cubicBezTo>
                    <a:pt x="3095532" y="-43812"/>
                    <a:pt x="3250351" y="14688"/>
                    <a:pt x="3502363" y="0"/>
                  </a:cubicBezTo>
                  <a:cubicBezTo>
                    <a:pt x="3754375" y="-14688"/>
                    <a:pt x="3846624" y="26148"/>
                    <a:pt x="4152172" y="0"/>
                  </a:cubicBezTo>
                  <a:cubicBezTo>
                    <a:pt x="4457720" y="-26148"/>
                    <a:pt x="4587473" y="92413"/>
                    <a:pt x="4956174" y="0"/>
                  </a:cubicBezTo>
                  <a:cubicBezTo>
                    <a:pt x="5010837" y="134677"/>
                    <a:pt x="4906171" y="349430"/>
                    <a:pt x="4956174" y="568804"/>
                  </a:cubicBezTo>
                  <a:cubicBezTo>
                    <a:pt x="5006177" y="788178"/>
                    <a:pt x="4907750" y="847024"/>
                    <a:pt x="4956174" y="1056350"/>
                  </a:cubicBezTo>
                  <a:cubicBezTo>
                    <a:pt x="5004598" y="1265676"/>
                    <a:pt x="4916404" y="1460666"/>
                    <a:pt x="4956174" y="1570982"/>
                  </a:cubicBezTo>
                  <a:cubicBezTo>
                    <a:pt x="4995944" y="1681298"/>
                    <a:pt x="4935223" y="1986812"/>
                    <a:pt x="4956174" y="2112699"/>
                  </a:cubicBezTo>
                  <a:cubicBezTo>
                    <a:pt x="4977125" y="2238586"/>
                    <a:pt x="4917007" y="2449336"/>
                    <a:pt x="4956174" y="2708589"/>
                  </a:cubicBezTo>
                  <a:cubicBezTo>
                    <a:pt x="4815443" y="2745804"/>
                    <a:pt x="4508419" y="2652538"/>
                    <a:pt x="4306365" y="2708589"/>
                  </a:cubicBezTo>
                  <a:cubicBezTo>
                    <a:pt x="4104311" y="2764640"/>
                    <a:pt x="3975399" y="2670831"/>
                    <a:pt x="3755679" y="2708589"/>
                  </a:cubicBezTo>
                  <a:cubicBezTo>
                    <a:pt x="3535959" y="2746347"/>
                    <a:pt x="3331526" y="2689315"/>
                    <a:pt x="3204993" y="2708589"/>
                  </a:cubicBezTo>
                  <a:cubicBezTo>
                    <a:pt x="3078460" y="2727863"/>
                    <a:pt x="2793494" y="2675387"/>
                    <a:pt x="2654307" y="2708589"/>
                  </a:cubicBezTo>
                  <a:cubicBezTo>
                    <a:pt x="2515120" y="2741791"/>
                    <a:pt x="2241693" y="2652037"/>
                    <a:pt x="2103621" y="2708589"/>
                  </a:cubicBezTo>
                  <a:cubicBezTo>
                    <a:pt x="1965549" y="2765141"/>
                    <a:pt x="1815310" y="2693419"/>
                    <a:pt x="1602496" y="2708589"/>
                  </a:cubicBezTo>
                  <a:cubicBezTo>
                    <a:pt x="1389683" y="2723759"/>
                    <a:pt x="1255327" y="2698994"/>
                    <a:pt x="1002249" y="2708589"/>
                  </a:cubicBezTo>
                  <a:cubicBezTo>
                    <a:pt x="749171" y="2718184"/>
                    <a:pt x="328327" y="2634891"/>
                    <a:pt x="0" y="2708589"/>
                  </a:cubicBezTo>
                  <a:cubicBezTo>
                    <a:pt x="-22118" y="2493422"/>
                    <a:pt x="30791" y="2262065"/>
                    <a:pt x="0" y="2112699"/>
                  </a:cubicBezTo>
                  <a:cubicBezTo>
                    <a:pt x="-30791" y="1963333"/>
                    <a:pt x="40962" y="1691866"/>
                    <a:pt x="0" y="1543896"/>
                  </a:cubicBezTo>
                  <a:cubicBezTo>
                    <a:pt x="-40962" y="1395926"/>
                    <a:pt x="35980" y="1226959"/>
                    <a:pt x="0" y="948006"/>
                  </a:cubicBezTo>
                  <a:cubicBezTo>
                    <a:pt x="-35980" y="669053"/>
                    <a:pt x="40258" y="310651"/>
                    <a:pt x="0" y="0"/>
                  </a:cubicBezTo>
                  <a:close/>
                </a:path>
                <a:path w="4956174" h="2708589" stroke="0" extrusionOk="0">
                  <a:moveTo>
                    <a:pt x="0" y="0"/>
                  </a:moveTo>
                  <a:cubicBezTo>
                    <a:pt x="192148" y="-27917"/>
                    <a:pt x="356189" y="11849"/>
                    <a:pt x="501124" y="0"/>
                  </a:cubicBezTo>
                  <a:cubicBezTo>
                    <a:pt x="646059" y="-11849"/>
                    <a:pt x="807166" y="31980"/>
                    <a:pt x="903125" y="0"/>
                  </a:cubicBezTo>
                  <a:cubicBezTo>
                    <a:pt x="999084" y="-31980"/>
                    <a:pt x="1243142" y="67065"/>
                    <a:pt x="1552935" y="0"/>
                  </a:cubicBezTo>
                  <a:cubicBezTo>
                    <a:pt x="1862728" y="-67065"/>
                    <a:pt x="1907026" y="45939"/>
                    <a:pt x="2054059" y="0"/>
                  </a:cubicBezTo>
                  <a:cubicBezTo>
                    <a:pt x="2201092" y="-45939"/>
                    <a:pt x="2434748" y="12697"/>
                    <a:pt x="2555183" y="0"/>
                  </a:cubicBezTo>
                  <a:cubicBezTo>
                    <a:pt x="2675618" y="-12697"/>
                    <a:pt x="2986224" y="57171"/>
                    <a:pt x="3204993" y="0"/>
                  </a:cubicBezTo>
                  <a:cubicBezTo>
                    <a:pt x="3423762" y="-57171"/>
                    <a:pt x="3479257" y="144"/>
                    <a:pt x="3656555" y="0"/>
                  </a:cubicBezTo>
                  <a:cubicBezTo>
                    <a:pt x="3833853" y="-144"/>
                    <a:pt x="4066213" y="5129"/>
                    <a:pt x="4306365" y="0"/>
                  </a:cubicBezTo>
                  <a:cubicBezTo>
                    <a:pt x="4546517" y="-5129"/>
                    <a:pt x="4696727" y="36202"/>
                    <a:pt x="4956174" y="0"/>
                  </a:cubicBezTo>
                  <a:cubicBezTo>
                    <a:pt x="4999625" y="123690"/>
                    <a:pt x="4916746" y="274994"/>
                    <a:pt x="4956174" y="541718"/>
                  </a:cubicBezTo>
                  <a:cubicBezTo>
                    <a:pt x="4995602" y="808442"/>
                    <a:pt x="4925979" y="831804"/>
                    <a:pt x="4956174" y="1083436"/>
                  </a:cubicBezTo>
                  <a:cubicBezTo>
                    <a:pt x="4986369" y="1335068"/>
                    <a:pt x="4915874" y="1523543"/>
                    <a:pt x="4956174" y="1652239"/>
                  </a:cubicBezTo>
                  <a:cubicBezTo>
                    <a:pt x="4996474" y="1780935"/>
                    <a:pt x="4904811" y="1971349"/>
                    <a:pt x="4956174" y="2112699"/>
                  </a:cubicBezTo>
                  <a:cubicBezTo>
                    <a:pt x="5007537" y="2254049"/>
                    <a:pt x="4940324" y="2554488"/>
                    <a:pt x="4956174" y="2708589"/>
                  </a:cubicBezTo>
                  <a:cubicBezTo>
                    <a:pt x="4772577" y="2740298"/>
                    <a:pt x="4675452" y="2683054"/>
                    <a:pt x="4405488" y="2708589"/>
                  </a:cubicBezTo>
                  <a:cubicBezTo>
                    <a:pt x="4135524" y="2734124"/>
                    <a:pt x="4057682" y="2677891"/>
                    <a:pt x="3854802" y="2708589"/>
                  </a:cubicBezTo>
                  <a:cubicBezTo>
                    <a:pt x="3651922" y="2739287"/>
                    <a:pt x="3417809" y="2639798"/>
                    <a:pt x="3204993" y="2708589"/>
                  </a:cubicBezTo>
                  <a:cubicBezTo>
                    <a:pt x="2992177" y="2777380"/>
                    <a:pt x="2921776" y="2672945"/>
                    <a:pt x="2654307" y="2708589"/>
                  </a:cubicBezTo>
                  <a:cubicBezTo>
                    <a:pt x="2386838" y="2744233"/>
                    <a:pt x="2417171" y="2683697"/>
                    <a:pt x="2252306" y="2708589"/>
                  </a:cubicBezTo>
                  <a:cubicBezTo>
                    <a:pt x="2087441" y="2733481"/>
                    <a:pt x="1954856" y="2658738"/>
                    <a:pt x="1800743" y="2708589"/>
                  </a:cubicBezTo>
                  <a:cubicBezTo>
                    <a:pt x="1646630" y="2758440"/>
                    <a:pt x="1357850" y="2634012"/>
                    <a:pt x="1150934" y="2708589"/>
                  </a:cubicBezTo>
                  <a:cubicBezTo>
                    <a:pt x="944018" y="2783166"/>
                    <a:pt x="716409" y="2664715"/>
                    <a:pt x="600248" y="2708589"/>
                  </a:cubicBezTo>
                  <a:cubicBezTo>
                    <a:pt x="484087" y="2752463"/>
                    <a:pt x="151066" y="2667336"/>
                    <a:pt x="0" y="2708589"/>
                  </a:cubicBezTo>
                  <a:cubicBezTo>
                    <a:pt x="-6516" y="2496795"/>
                    <a:pt x="25175" y="2358858"/>
                    <a:pt x="0" y="2166871"/>
                  </a:cubicBezTo>
                  <a:cubicBezTo>
                    <a:pt x="-25175" y="1974884"/>
                    <a:pt x="4046" y="1864340"/>
                    <a:pt x="0" y="1706411"/>
                  </a:cubicBezTo>
                  <a:cubicBezTo>
                    <a:pt x="-4046" y="1548482"/>
                    <a:pt x="1233" y="1440940"/>
                    <a:pt x="0" y="1245951"/>
                  </a:cubicBezTo>
                  <a:cubicBezTo>
                    <a:pt x="-1233" y="1050962"/>
                    <a:pt x="31724" y="845164"/>
                    <a:pt x="0" y="677147"/>
                  </a:cubicBezTo>
                  <a:cubicBezTo>
                    <a:pt x="-31724" y="509130"/>
                    <a:pt x="16186" y="250842"/>
                    <a:pt x="0" y="0"/>
                  </a:cubicBezTo>
                  <a:close/>
                </a:path>
              </a:pathLst>
            </a:custGeom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endParaRPr lang="es-ES" sz="362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Helvetica Neue Medium"/>
              </a:endParaRPr>
            </a:p>
            <a:p>
              <a:pPr algn="ctr" defTabSz="680625" rtl="0" hangingPunct="0"/>
              <a:r>
                <a:rPr lang="es-ES" sz="362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  <a:ea typeface="+mn-ea"/>
                  <a:cs typeface="+mn-cs"/>
                  <a:sym typeface="Helvetica Neue Medium"/>
                </a:rPr>
                <a:t>CRECIMIENTO FÍSICO, MENTAL Y EMOCIONAL</a:t>
              </a:r>
              <a:endParaRPr lang="es-ES" sz="263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" name="Rectángulo 12">
              <a:extLst>
                <a:ext uri="{FF2B5EF4-FFF2-40B4-BE49-F238E27FC236}">
                  <a16:creationId xmlns:a16="http://schemas.microsoft.com/office/drawing/2014/main" id="{FFD0A093-D1FC-77EB-0A8F-4BC11E989392}"/>
                </a:ext>
              </a:extLst>
            </p:cNvPr>
            <p:cNvSpPr/>
            <p:nvPr/>
          </p:nvSpPr>
          <p:spPr>
            <a:xfrm>
              <a:off x="6616033" y="8476755"/>
              <a:ext cx="4956174" cy="2708589"/>
            </a:xfrm>
            <a:custGeom>
              <a:avLst/>
              <a:gdLst>
                <a:gd name="connsiteX0" fmla="*/ 0 w 4956174"/>
                <a:gd name="connsiteY0" fmla="*/ 0 h 2708589"/>
                <a:gd name="connsiteX1" fmla="*/ 649809 w 4956174"/>
                <a:gd name="connsiteY1" fmla="*/ 0 h 2708589"/>
                <a:gd name="connsiteX2" fmla="*/ 1299619 w 4956174"/>
                <a:gd name="connsiteY2" fmla="*/ 0 h 2708589"/>
                <a:gd name="connsiteX3" fmla="*/ 1850305 w 4956174"/>
                <a:gd name="connsiteY3" fmla="*/ 0 h 2708589"/>
                <a:gd name="connsiteX4" fmla="*/ 2450553 w 4956174"/>
                <a:gd name="connsiteY4" fmla="*/ 0 h 2708589"/>
                <a:gd name="connsiteX5" fmla="*/ 2951677 w 4956174"/>
                <a:gd name="connsiteY5" fmla="*/ 0 h 2708589"/>
                <a:gd name="connsiteX6" fmla="*/ 3502363 w 4956174"/>
                <a:gd name="connsiteY6" fmla="*/ 0 h 2708589"/>
                <a:gd name="connsiteX7" fmla="*/ 4152172 w 4956174"/>
                <a:gd name="connsiteY7" fmla="*/ 0 h 2708589"/>
                <a:gd name="connsiteX8" fmla="*/ 4956174 w 4956174"/>
                <a:gd name="connsiteY8" fmla="*/ 0 h 2708589"/>
                <a:gd name="connsiteX9" fmla="*/ 4956174 w 4956174"/>
                <a:gd name="connsiteY9" fmla="*/ 568804 h 2708589"/>
                <a:gd name="connsiteX10" fmla="*/ 4956174 w 4956174"/>
                <a:gd name="connsiteY10" fmla="*/ 1056350 h 2708589"/>
                <a:gd name="connsiteX11" fmla="*/ 4956174 w 4956174"/>
                <a:gd name="connsiteY11" fmla="*/ 1570982 h 2708589"/>
                <a:gd name="connsiteX12" fmla="*/ 4956174 w 4956174"/>
                <a:gd name="connsiteY12" fmla="*/ 2112699 h 2708589"/>
                <a:gd name="connsiteX13" fmla="*/ 4956174 w 4956174"/>
                <a:gd name="connsiteY13" fmla="*/ 2708589 h 2708589"/>
                <a:gd name="connsiteX14" fmla="*/ 4306365 w 4956174"/>
                <a:gd name="connsiteY14" fmla="*/ 2708589 h 2708589"/>
                <a:gd name="connsiteX15" fmla="*/ 3755679 w 4956174"/>
                <a:gd name="connsiteY15" fmla="*/ 2708589 h 2708589"/>
                <a:gd name="connsiteX16" fmla="*/ 3204993 w 4956174"/>
                <a:gd name="connsiteY16" fmla="*/ 2708589 h 2708589"/>
                <a:gd name="connsiteX17" fmla="*/ 2654307 w 4956174"/>
                <a:gd name="connsiteY17" fmla="*/ 2708589 h 2708589"/>
                <a:gd name="connsiteX18" fmla="*/ 2103621 w 4956174"/>
                <a:gd name="connsiteY18" fmla="*/ 2708589 h 2708589"/>
                <a:gd name="connsiteX19" fmla="*/ 1602496 w 4956174"/>
                <a:gd name="connsiteY19" fmla="*/ 2708589 h 2708589"/>
                <a:gd name="connsiteX20" fmla="*/ 1002249 w 4956174"/>
                <a:gd name="connsiteY20" fmla="*/ 2708589 h 2708589"/>
                <a:gd name="connsiteX21" fmla="*/ 0 w 4956174"/>
                <a:gd name="connsiteY21" fmla="*/ 2708589 h 2708589"/>
                <a:gd name="connsiteX22" fmla="*/ 0 w 4956174"/>
                <a:gd name="connsiteY22" fmla="*/ 2112699 h 2708589"/>
                <a:gd name="connsiteX23" fmla="*/ 0 w 4956174"/>
                <a:gd name="connsiteY23" fmla="*/ 1543896 h 2708589"/>
                <a:gd name="connsiteX24" fmla="*/ 0 w 4956174"/>
                <a:gd name="connsiteY24" fmla="*/ 948006 h 2708589"/>
                <a:gd name="connsiteX25" fmla="*/ 0 w 4956174"/>
                <a:gd name="connsiteY25" fmla="*/ 0 h 270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56174" h="2708589" fill="none" extrusionOk="0">
                  <a:moveTo>
                    <a:pt x="0" y="0"/>
                  </a:moveTo>
                  <a:cubicBezTo>
                    <a:pt x="282697" y="-52351"/>
                    <a:pt x="387257" y="3425"/>
                    <a:pt x="649809" y="0"/>
                  </a:cubicBezTo>
                  <a:cubicBezTo>
                    <a:pt x="912361" y="-3425"/>
                    <a:pt x="1132408" y="18631"/>
                    <a:pt x="1299619" y="0"/>
                  </a:cubicBezTo>
                  <a:cubicBezTo>
                    <a:pt x="1466830" y="-18631"/>
                    <a:pt x="1605398" y="46630"/>
                    <a:pt x="1850305" y="0"/>
                  </a:cubicBezTo>
                  <a:cubicBezTo>
                    <a:pt x="2095212" y="-46630"/>
                    <a:pt x="2179263" y="62668"/>
                    <a:pt x="2450553" y="0"/>
                  </a:cubicBezTo>
                  <a:cubicBezTo>
                    <a:pt x="2721843" y="-62668"/>
                    <a:pt x="2807822" y="43812"/>
                    <a:pt x="2951677" y="0"/>
                  </a:cubicBezTo>
                  <a:cubicBezTo>
                    <a:pt x="3095532" y="-43812"/>
                    <a:pt x="3250351" y="14688"/>
                    <a:pt x="3502363" y="0"/>
                  </a:cubicBezTo>
                  <a:cubicBezTo>
                    <a:pt x="3754375" y="-14688"/>
                    <a:pt x="3846624" y="26148"/>
                    <a:pt x="4152172" y="0"/>
                  </a:cubicBezTo>
                  <a:cubicBezTo>
                    <a:pt x="4457720" y="-26148"/>
                    <a:pt x="4587473" y="92413"/>
                    <a:pt x="4956174" y="0"/>
                  </a:cubicBezTo>
                  <a:cubicBezTo>
                    <a:pt x="5010837" y="134677"/>
                    <a:pt x="4906171" y="349430"/>
                    <a:pt x="4956174" y="568804"/>
                  </a:cubicBezTo>
                  <a:cubicBezTo>
                    <a:pt x="5006177" y="788178"/>
                    <a:pt x="4907750" y="847024"/>
                    <a:pt x="4956174" y="1056350"/>
                  </a:cubicBezTo>
                  <a:cubicBezTo>
                    <a:pt x="5004598" y="1265676"/>
                    <a:pt x="4916404" y="1460666"/>
                    <a:pt x="4956174" y="1570982"/>
                  </a:cubicBezTo>
                  <a:cubicBezTo>
                    <a:pt x="4995944" y="1681298"/>
                    <a:pt x="4935223" y="1986812"/>
                    <a:pt x="4956174" y="2112699"/>
                  </a:cubicBezTo>
                  <a:cubicBezTo>
                    <a:pt x="4977125" y="2238586"/>
                    <a:pt x="4917007" y="2449336"/>
                    <a:pt x="4956174" y="2708589"/>
                  </a:cubicBezTo>
                  <a:cubicBezTo>
                    <a:pt x="4815443" y="2745804"/>
                    <a:pt x="4508419" y="2652538"/>
                    <a:pt x="4306365" y="2708589"/>
                  </a:cubicBezTo>
                  <a:cubicBezTo>
                    <a:pt x="4104311" y="2764640"/>
                    <a:pt x="3975399" y="2670831"/>
                    <a:pt x="3755679" y="2708589"/>
                  </a:cubicBezTo>
                  <a:cubicBezTo>
                    <a:pt x="3535959" y="2746347"/>
                    <a:pt x="3331526" y="2689315"/>
                    <a:pt x="3204993" y="2708589"/>
                  </a:cubicBezTo>
                  <a:cubicBezTo>
                    <a:pt x="3078460" y="2727863"/>
                    <a:pt x="2793494" y="2675387"/>
                    <a:pt x="2654307" y="2708589"/>
                  </a:cubicBezTo>
                  <a:cubicBezTo>
                    <a:pt x="2515120" y="2741791"/>
                    <a:pt x="2241693" y="2652037"/>
                    <a:pt x="2103621" y="2708589"/>
                  </a:cubicBezTo>
                  <a:cubicBezTo>
                    <a:pt x="1965549" y="2765141"/>
                    <a:pt x="1815310" y="2693419"/>
                    <a:pt x="1602496" y="2708589"/>
                  </a:cubicBezTo>
                  <a:cubicBezTo>
                    <a:pt x="1389683" y="2723759"/>
                    <a:pt x="1255327" y="2698994"/>
                    <a:pt x="1002249" y="2708589"/>
                  </a:cubicBezTo>
                  <a:cubicBezTo>
                    <a:pt x="749171" y="2718184"/>
                    <a:pt x="328327" y="2634891"/>
                    <a:pt x="0" y="2708589"/>
                  </a:cubicBezTo>
                  <a:cubicBezTo>
                    <a:pt x="-22118" y="2493422"/>
                    <a:pt x="30791" y="2262065"/>
                    <a:pt x="0" y="2112699"/>
                  </a:cubicBezTo>
                  <a:cubicBezTo>
                    <a:pt x="-30791" y="1963333"/>
                    <a:pt x="40962" y="1691866"/>
                    <a:pt x="0" y="1543896"/>
                  </a:cubicBezTo>
                  <a:cubicBezTo>
                    <a:pt x="-40962" y="1395926"/>
                    <a:pt x="35980" y="1226959"/>
                    <a:pt x="0" y="948006"/>
                  </a:cubicBezTo>
                  <a:cubicBezTo>
                    <a:pt x="-35980" y="669053"/>
                    <a:pt x="40258" y="310651"/>
                    <a:pt x="0" y="0"/>
                  </a:cubicBezTo>
                  <a:close/>
                </a:path>
                <a:path w="4956174" h="2708589" stroke="0" extrusionOk="0">
                  <a:moveTo>
                    <a:pt x="0" y="0"/>
                  </a:moveTo>
                  <a:cubicBezTo>
                    <a:pt x="192148" y="-27917"/>
                    <a:pt x="356189" y="11849"/>
                    <a:pt x="501124" y="0"/>
                  </a:cubicBezTo>
                  <a:cubicBezTo>
                    <a:pt x="646059" y="-11849"/>
                    <a:pt x="807166" y="31980"/>
                    <a:pt x="903125" y="0"/>
                  </a:cubicBezTo>
                  <a:cubicBezTo>
                    <a:pt x="999084" y="-31980"/>
                    <a:pt x="1243142" y="67065"/>
                    <a:pt x="1552935" y="0"/>
                  </a:cubicBezTo>
                  <a:cubicBezTo>
                    <a:pt x="1862728" y="-67065"/>
                    <a:pt x="1907026" y="45939"/>
                    <a:pt x="2054059" y="0"/>
                  </a:cubicBezTo>
                  <a:cubicBezTo>
                    <a:pt x="2201092" y="-45939"/>
                    <a:pt x="2434748" y="12697"/>
                    <a:pt x="2555183" y="0"/>
                  </a:cubicBezTo>
                  <a:cubicBezTo>
                    <a:pt x="2675618" y="-12697"/>
                    <a:pt x="2986224" y="57171"/>
                    <a:pt x="3204993" y="0"/>
                  </a:cubicBezTo>
                  <a:cubicBezTo>
                    <a:pt x="3423762" y="-57171"/>
                    <a:pt x="3479257" y="144"/>
                    <a:pt x="3656555" y="0"/>
                  </a:cubicBezTo>
                  <a:cubicBezTo>
                    <a:pt x="3833853" y="-144"/>
                    <a:pt x="4066213" y="5129"/>
                    <a:pt x="4306365" y="0"/>
                  </a:cubicBezTo>
                  <a:cubicBezTo>
                    <a:pt x="4546517" y="-5129"/>
                    <a:pt x="4696727" y="36202"/>
                    <a:pt x="4956174" y="0"/>
                  </a:cubicBezTo>
                  <a:cubicBezTo>
                    <a:pt x="4999625" y="123690"/>
                    <a:pt x="4916746" y="274994"/>
                    <a:pt x="4956174" y="541718"/>
                  </a:cubicBezTo>
                  <a:cubicBezTo>
                    <a:pt x="4995602" y="808442"/>
                    <a:pt x="4925979" y="831804"/>
                    <a:pt x="4956174" y="1083436"/>
                  </a:cubicBezTo>
                  <a:cubicBezTo>
                    <a:pt x="4986369" y="1335068"/>
                    <a:pt x="4915874" y="1523543"/>
                    <a:pt x="4956174" y="1652239"/>
                  </a:cubicBezTo>
                  <a:cubicBezTo>
                    <a:pt x="4996474" y="1780935"/>
                    <a:pt x="4904811" y="1971349"/>
                    <a:pt x="4956174" y="2112699"/>
                  </a:cubicBezTo>
                  <a:cubicBezTo>
                    <a:pt x="5007537" y="2254049"/>
                    <a:pt x="4940324" y="2554488"/>
                    <a:pt x="4956174" y="2708589"/>
                  </a:cubicBezTo>
                  <a:cubicBezTo>
                    <a:pt x="4772577" y="2740298"/>
                    <a:pt x="4675452" y="2683054"/>
                    <a:pt x="4405488" y="2708589"/>
                  </a:cubicBezTo>
                  <a:cubicBezTo>
                    <a:pt x="4135524" y="2734124"/>
                    <a:pt x="4057682" y="2677891"/>
                    <a:pt x="3854802" y="2708589"/>
                  </a:cubicBezTo>
                  <a:cubicBezTo>
                    <a:pt x="3651922" y="2739287"/>
                    <a:pt x="3417809" y="2639798"/>
                    <a:pt x="3204993" y="2708589"/>
                  </a:cubicBezTo>
                  <a:cubicBezTo>
                    <a:pt x="2992177" y="2777380"/>
                    <a:pt x="2921776" y="2672945"/>
                    <a:pt x="2654307" y="2708589"/>
                  </a:cubicBezTo>
                  <a:cubicBezTo>
                    <a:pt x="2386838" y="2744233"/>
                    <a:pt x="2417171" y="2683697"/>
                    <a:pt x="2252306" y="2708589"/>
                  </a:cubicBezTo>
                  <a:cubicBezTo>
                    <a:pt x="2087441" y="2733481"/>
                    <a:pt x="1954856" y="2658738"/>
                    <a:pt x="1800743" y="2708589"/>
                  </a:cubicBezTo>
                  <a:cubicBezTo>
                    <a:pt x="1646630" y="2758440"/>
                    <a:pt x="1357850" y="2634012"/>
                    <a:pt x="1150934" y="2708589"/>
                  </a:cubicBezTo>
                  <a:cubicBezTo>
                    <a:pt x="944018" y="2783166"/>
                    <a:pt x="716409" y="2664715"/>
                    <a:pt x="600248" y="2708589"/>
                  </a:cubicBezTo>
                  <a:cubicBezTo>
                    <a:pt x="484087" y="2752463"/>
                    <a:pt x="151066" y="2667336"/>
                    <a:pt x="0" y="2708589"/>
                  </a:cubicBezTo>
                  <a:cubicBezTo>
                    <a:pt x="-6516" y="2496795"/>
                    <a:pt x="25175" y="2358858"/>
                    <a:pt x="0" y="2166871"/>
                  </a:cubicBezTo>
                  <a:cubicBezTo>
                    <a:pt x="-25175" y="1974884"/>
                    <a:pt x="4046" y="1864340"/>
                    <a:pt x="0" y="1706411"/>
                  </a:cubicBezTo>
                  <a:cubicBezTo>
                    <a:pt x="-4046" y="1548482"/>
                    <a:pt x="1233" y="1440940"/>
                    <a:pt x="0" y="1245951"/>
                  </a:cubicBezTo>
                  <a:cubicBezTo>
                    <a:pt x="-1233" y="1050962"/>
                    <a:pt x="31724" y="845164"/>
                    <a:pt x="0" y="677147"/>
                  </a:cubicBezTo>
                  <a:cubicBezTo>
                    <a:pt x="-31724" y="509130"/>
                    <a:pt x="16186" y="250842"/>
                    <a:pt x="0" y="0"/>
                  </a:cubicBezTo>
                  <a:close/>
                </a:path>
              </a:pathLst>
            </a:custGeom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endParaRPr lang="es-ES" sz="362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Helvetica Neue Medium"/>
              </a:endParaRPr>
            </a:p>
            <a:p>
              <a:pPr algn="ctr" defTabSz="680625" rtl="0" hangingPunct="0"/>
              <a:r>
                <a:rPr lang="es-ES" sz="362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  <a:ea typeface="+mn-ea"/>
                  <a:cs typeface="+mn-cs"/>
                  <a:sym typeface="Helvetica Neue Medium"/>
                </a:rPr>
                <a:t>ENTORNO SEGURO Y ESTABLE</a:t>
              </a:r>
            </a:p>
            <a:p>
              <a:pPr algn="ctr" defTabSz="680625" rtl="0" hangingPunct="0"/>
              <a:endParaRPr lang="es-ES" sz="3628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Rectángulo 13">
              <a:extLst>
                <a:ext uri="{FF2B5EF4-FFF2-40B4-BE49-F238E27FC236}">
                  <a16:creationId xmlns:a16="http://schemas.microsoft.com/office/drawing/2014/main" id="{EB047239-E60F-9E28-0DDE-07CB519B9550}"/>
                </a:ext>
              </a:extLst>
            </p:cNvPr>
            <p:cNvSpPr/>
            <p:nvPr/>
          </p:nvSpPr>
          <p:spPr>
            <a:xfrm>
              <a:off x="12288091" y="8461092"/>
              <a:ext cx="4956174" cy="2708589"/>
            </a:xfrm>
            <a:custGeom>
              <a:avLst/>
              <a:gdLst>
                <a:gd name="connsiteX0" fmla="*/ 0 w 4956174"/>
                <a:gd name="connsiteY0" fmla="*/ 0 h 2708589"/>
                <a:gd name="connsiteX1" fmla="*/ 649809 w 4956174"/>
                <a:gd name="connsiteY1" fmla="*/ 0 h 2708589"/>
                <a:gd name="connsiteX2" fmla="*/ 1299619 w 4956174"/>
                <a:gd name="connsiteY2" fmla="*/ 0 h 2708589"/>
                <a:gd name="connsiteX3" fmla="*/ 1850305 w 4956174"/>
                <a:gd name="connsiteY3" fmla="*/ 0 h 2708589"/>
                <a:gd name="connsiteX4" fmla="*/ 2450553 w 4956174"/>
                <a:gd name="connsiteY4" fmla="*/ 0 h 2708589"/>
                <a:gd name="connsiteX5" fmla="*/ 2951677 w 4956174"/>
                <a:gd name="connsiteY5" fmla="*/ 0 h 2708589"/>
                <a:gd name="connsiteX6" fmla="*/ 3502363 w 4956174"/>
                <a:gd name="connsiteY6" fmla="*/ 0 h 2708589"/>
                <a:gd name="connsiteX7" fmla="*/ 4152172 w 4956174"/>
                <a:gd name="connsiteY7" fmla="*/ 0 h 2708589"/>
                <a:gd name="connsiteX8" fmla="*/ 4956174 w 4956174"/>
                <a:gd name="connsiteY8" fmla="*/ 0 h 2708589"/>
                <a:gd name="connsiteX9" fmla="*/ 4956174 w 4956174"/>
                <a:gd name="connsiteY9" fmla="*/ 568804 h 2708589"/>
                <a:gd name="connsiteX10" fmla="*/ 4956174 w 4956174"/>
                <a:gd name="connsiteY10" fmla="*/ 1056350 h 2708589"/>
                <a:gd name="connsiteX11" fmla="*/ 4956174 w 4956174"/>
                <a:gd name="connsiteY11" fmla="*/ 1570982 h 2708589"/>
                <a:gd name="connsiteX12" fmla="*/ 4956174 w 4956174"/>
                <a:gd name="connsiteY12" fmla="*/ 2112699 h 2708589"/>
                <a:gd name="connsiteX13" fmla="*/ 4956174 w 4956174"/>
                <a:gd name="connsiteY13" fmla="*/ 2708589 h 2708589"/>
                <a:gd name="connsiteX14" fmla="*/ 4306365 w 4956174"/>
                <a:gd name="connsiteY14" fmla="*/ 2708589 h 2708589"/>
                <a:gd name="connsiteX15" fmla="*/ 3755679 w 4956174"/>
                <a:gd name="connsiteY15" fmla="*/ 2708589 h 2708589"/>
                <a:gd name="connsiteX16" fmla="*/ 3204993 w 4956174"/>
                <a:gd name="connsiteY16" fmla="*/ 2708589 h 2708589"/>
                <a:gd name="connsiteX17" fmla="*/ 2654307 w 4956174"/>
                <a:gd name="connsiteY17" fmla="*/ 2708589 h 2708589"/>
                <a:gd name="connsiteX18" fmla="*/ 2103621 w 4956174"/>
                <a:gd name="connsiteY18" fmla="*/ 2708589 h 2708589"/>
                <a:gd name="connsiteX19" fmla="*/ 1602496 w 4956174"/>
                <a:gd name="connsiteY19" fmla="*/ 2708589 h 2708589"/>
                <a:gd name="connsiteX20" fmla="*/ 1002249 w 4956174"/>
                <a:gd name="connsiteY20" fmla="*/ 2708589 h 2708589"/>
                <a:gd name="connsiteX21" fmla="*/ 0 w 4956174"/>
                <a:gd name="connsiteY21" fmla="*/ 2708589 h 2708589"/>
                <a:gd name="connsiteX22" fmla="*/ 0 w 4956174"/>
                <a:gd name="connsiteY22" fmla="*/ 2112699 h 2708589"/>
                <a:gd name="connsiteX23" fmla="*/ 0 w 4956174"/>
                <a:gd name="connsiteY23" fmla="*/ 1543896 h 2708589"/>
                <a:gd name="connsiteX24" fmla="*/ 0 w 4956174"/>
                <a:gd name="connsiteY24" fmla="*/ 948006 h 2708589"/>
                <a:gd name="connsiteX25" fmla="*/ 0 w 4956174"/>
                <a:gd name="connsiteY25" fmla="*/ 0 h 270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56174" h="2708589" fill="none" extrusionOk="0">
                  <a:moveTo>
                    <a:pt x="0" y="0"/>
                  </a:moveTo>
                  <a:cubicBezTo>
                    <a:pt x="282697" y="-52351"/>
                    <a:pt x="387257" y="3425"/>
                    <a:pt x="649809" y="0"/>
                  </a:cubicBezTo>
                  <a:cubicBezTo>
                    <a:pt x="912361" y="-3425"/>
                    <a:pt x="1132408" y="18631"/>
                    <a:pt x="1299619" y="0"/>
                  </a:cubicBezTo>
                  <a:cubicBezTo>
                    <a:pt x="1466830" y="-18631"/>
                    <a:pt x="1605398" y="46630"/>
                    <a:pt x="1850305" y="0"/>
                  </a:cubicBezTo>
                  <a:cubicBezTo>
                    <a:pt x="2095212" y="-46630"/>
                    <a:pt x="2179263" y="62668"/>
                    <a:pt x="2450553" y="0"/>
                  </a:cubicBezTo>
                  <a:cubicBezTo>
                    <a:pt x="2721843" y="-62668"/>
                    <a:pt x="2807822" y="43812"/>
                    <a:pt x="2951677" y="0"/>
                  </a:cubicBezTo>
                  <a:cubicBezTo>
                    <a:pt x="3095532" y="-43812"/>
                    <a:pt x="3250351" y="14688"/>
                    <a:pt x="3502363" y="0"/>
                  </a:cubicBezTo>
                  <a:cubicBezTo>
                    <a:pt x="3754375" y="-14688"/>
                    <a:pt x="3846624" y="26148"/>
                    <a:pt x="4152172" y="0"/>
                  </a:cubicBezTo>
                  <a:cubicBezTo>
                    <a:pt x="4457720" y="-26148"/>
                    <a:pt x="4587473" y="92413"/>
                    <a:pt x="4956174" y="0"/>
                  </a:cubicBezTo>
                  <a:cubicBezTo>
                    <a:pt x="5010837" y="134677"/>
                    <a:pt x="4906171" y="349430"/>
                    <a:pt x="4956174" y="568804"/>
                  </a:cubicBezTo>
                  <a:cubicBezTo>
                    <a:pt x="5006177" y="788178"/>
                    <a:pt x="4907750" y="847024"/>
                    <a:pt x="4956174" y="1056350"/>
                  </a:cubicBezTo>
                  <a:cubicBezTo>
                    <a:pt x="5004598" y="1265676"/>
                    <a:pt x="4916404" y="1460666"/>
                    <a:pt x="4956174" y="1570982"/>
                  </a:cubicBezTo>
                  <a:cubicBezTo>
                    <a:pt x="4995944" y="1681298"/>
                    <a:pt x="4935223" y="1986812"/>
                    <a:pt x="4956174" y="2112699"/>
                  </a:cubicBezTo>
                  <a:cubicBezTo>
                    <a:pt x="4977125" y="2238586"/>
                    <a:pt x="4917007" y="2449336"/>
                    <a:pt x="4956174" y="2708589"/>
                  </a:cubicBezTo>
                  <a:cubicBezTo>
                    <a:pt x="4815443" y="2745804"/>
                    <a:pt x="4508419" y="2652538"/>
                    <a:pt x="4306365" y="2708589"/>
                  </a:cubicBezTo>
                  <a:cubicBezTo>
                    <a:pt x="4104311" y="2764640"/>
                    <a:pt x="3975399" y="2670831"/>
                    <a:pt x="3755679" y="2708589"/>
                  </a:cubicBezTo>
                  <a:cubicBezTo>
                    <a:pt x="3535959" y="2746347"/>
                    <a:pt x="3331526" y="2689315"/>
                    <a:pt x="3204993" y="2708589"/>
                  </a:cubicBezTo>
                  <a:cubicBezTo>
                    <a:pt x="3078460" y="2727863"/>
                    <a:pt x="2793494" y="2675387"/>
                    <a:pt x="2654307" y="2708589"/>
                  </a:cubicBezTo>
                  <a:cubicBezTo>
                    <a:pt x="2515120" y="2741791"/>
                    <a:pt x="2241693" y="2652037"/>
                    <a:pt x="2103621" y="2708589"/>
                  </a:cubicBezTo>
                  <a:cubicBezTo>
                    <a:pt x="1965549" y="2765141"/>
                    <a:pt x="1815310" y="2693419"/>
                    <a:pt x="1602496" y="2708589"/>
                  </a:cubicBezTo>
                  <a:cubicBezTo>
                    <a:pt x="1389683" y="2723759"/>
                    <a:pt x="1255327" y="2698994"/>
                    <a:pt x="1002249" y="2708589"/>
                  </a:cubicBezTo>
                  <a:cubicBezTo>
                    <a:pt x="749171" y="2718184"/>
                    <a:pt x="328327" y="2634891"/>
                    <a:pt x="0" y="2708589"/>
                  </a:cubicBezTo>
                  <a:cubicBezTo>
                    <a:pt x="-22118" y="2493422"/>
                    <a:pt x="30791" y="2262065"/>
                    <a:pt x="0" y="2112699"/>
                  </a:cubicBezTo>
                  <a:cubicBezTo>
                    <a:pt x="-30791" y="1963333"/>
                    <a:pt x="40962" y="1691866"/>
                    <a:pt x="0" y="1543896"/>
                  </a:cubicBezTo>
                  <a:cubicBezTo>
                    <a:pt x="-40962" y="1395926"/>
                    <a:pt x="35980" y="1226959"/>
                    <a:pt x="0" y="948006"/>
                  </a:cubicBezTo>
                  <a:cubicBezTo>
                    <a:pt x="-35980" y="669053"/>
                    <a:pt x="40258" y="310651"/>
                    <a:pt x="0" y="0"/>
                  </a:cubicBezTo>
                  <a:close/>
                </a:path>
                <a:path w="4956174" h="2708589" stroke="0" extrusionOk="0">
                  <a:moveTo>
                    <a:pt x="0" y="0"/>
                  </a:moveTo>
                  <a:cubicBezTo>
                    <a:pt x="192148" y="-27917"/>
                    <a:pt x="356189" y="11849"/>
                    <a:pt x="501124" y="0"/>
                  </a:cubicBezTo>
                  <a:cubicBezTo>
                    <a:pt x="646059" y="-11849"/>
                    <a:pt x="807166" y="31980"/>
                    <a:pt x="903125" y="0"/>
                  </a:cubicBezTo>
                  <a:cubicBezTo>
                    <a:pt x="999084" y="-31980"/>
                    <a:pt x="1243142" y="67065"/>
                    <a:pt x="1552935" y="0"/>
                  </a:cubicBezTo>
                  <a:cubicBezTo>
                    <a:pt x="1862728" y="-67065"/>
                    <a:pt x="1907026" y="45939"/>
                    <a:pt x="2054059" y="0"/>
                  </a:cubicBezTo>
                  <a:cubicBezTo>
                    <a:pt x="2201092" y="-45939"/>
                    <a:pt x="2434748" y="12697"/>
                    <a:pt x="2555183" y="0"/>
                  </a:cubicBezTo>
                  <a:cubicBezTo>
                    <a:pt x="2675618" y="-12697"/>
                    <a:pt x="2986224" y="57171"/>
                    <a:pt x="3204993" y="0"/>
                  </a:cubicBezTo>
                  <a:cubicBezTo>
                    <a:pt x="3423762" y="-57171"/>
                    <a:pt x="3479257" y="144"/>
                    <a:pt x="3656555" y="0"/>
                  </a:cubicBezTo>
                  <a:cubicBezTo>
                    <a:pt x="3833853" y="-144"/>
                    <a:pt x="4066213" y="5129"/>
                    <a:pt x="4306365" y="0"/>
                  </a:cubicBezTo>
                  <a:cubicBezTo>
                    <a:pt x="4546517" y="-5129"/>
                    <a:pt x="4696727" y="36202"/>
                    <a:pt x="4956174" y="0"/>
                  </a:cubicBezTo>
                  <a:cubicBezTo>
                    <a:pt x="4999625" y="123690"/>
                    <a:pt x="4916746" y="274994"/>
                    <a:pt x="4956174" y="541718"/>
                  </a:cubicBezTo>
                  <a:cubicBezTo>
                    <a:pt x="4995602" y="808442"/>
                    <a:pt x="4925979" y="831804"/>
                    <a:pt x="4956174" y="1083436"/>
                  </a:cubicBezTo>
                  <a:cubicBezTo>
                    <a:pt x="4986369" y="1335068"/>
                    <a:pt x="4915874" y="1523543"/>
                    <a:pt x="4956174" y="1652239"/>
                  </a:cubicBezTo>
                  <a:cubicBezTo>
                    <a:pt x="4996474" y="1780935"/>
                    <a:pt x="4904811" y="1971349"/>
                    <a:pt x="4956174" y="2112699"/>
                  </a:cubicBezTo>
                  <a:cubicBezTo>
                    <a:pt x="5007537" y="2254049"/>
                    <a:pt x="4940324" y="2554488"/>
                    <a:pt x="4956174" y="2708589"/>
                  </a:cubicBezTo>
                  <a:cubicBezTo>
                    <a:pt x="4772577" y="2740298"/>
                    <a:pt x="4675452" y="2683054"/>
                    <a:pt x="4405488" y="2708589"/>
                  </a:cubicBezTo>
                  <a:cubicBezTo>
                    <a:pt x="4135524" y="2734124"/>
                    <a:pt x="4057682" y="2677891"/>
                    <a:pt x="3854802" y="2708589"/>
                  </a:cubicBezTo>
                  <a:cubicBezTo>
                    <a:pt x="3651922" y="2739287"/>
                    <a:pt x="3417809" y="2639798"/>
                    <a:pt x="3204993" y="2708589"/>
                  </a:cubicBezTo>
                  <a:cubicBezTo>
                    <a:pt x="2992177" y="2777380"/>
                    <a:pt x="2921776" y="2672945"/>
                    <a:pt x="2654307" y="2708589"/>
                  </a:cubicBezTo>
                  <a:cubicBezTo>
                    <a:pt x="2386838" y="2744233"/>
                    <a:pt x="2417171" y="2683697"/>
                    <a:pt x="2252306" y="2708589"/>
                  </a:cubicBezTo>
                  <a:cubicBezTo>
                    <a:pt x="2087441" y="2733481"/>
                    <a:pt x="1954856" y="2658738"/>
                    <a:pt x="1800743" y="2708589"/>
                  </a:cubicBezTo>
                  <a:cubicBezTo>
                    <a:pt x="1646630" y="2758440"/>
                    <a:pt x="1357850" y="2634012"/>
                    <a:pt x="1150934" y="2708589"/>
                  </a:cubicBezTo>
                  <a:cubicBezTo>
                    <a:pt x="944018" y="2783166"/>
                    <a:pt x="716409" y="2664715"/>
                    <a:pt x="600248" y="2708589"/>
                  </a:cubicBezTo>
                  <a:cubicBezTo>
                    <a:pt x="484087" y="2752463"/>
                    <a:pt x="151066" y="2667336"/>
                    <a:pt x="0" y="2708589"/>
                  </a:cubicBezTo>
                  <a:cubicBezTo>
                    <a:pt x="-6516" y="2496795"/>
                    <a:pt x="25175" y="2358858"/>
                    <a:pt x="0" y="2166871"/>
                  </a:cubicBezTo>
                  <a:cubicBezTo>
                    <a:pt x="-25175" y="1974884"/>
                    <a:pt x="4046" y="1864340"/>
                    <a:pt x="0" y="1706411"/>
                  </a:cubicBezTo>
                  <a:cubicBezTo>
                    <a:pt x="-4046" y="1548482"/>
                    <a:pt x="1233" y="1440940"/>
                    <a:pt x="0" y="1245951"/>
                  </a:cubicBezTo>
                  <a:cubicBezTo>
                    <a:pt x="-1233" y="1050962"/>
                    <a:pt x="31724" y="845164"/>
                    <a:pt x="0" y="677147"/>
                  </a:cubicBezTo>
                  <a:cubicBezTo>
                    <a:pt x="-31724" y="509130"/>
                    <a:pt x="16186" y="250842"/>
                    <a:pt x="0" y="0"/>
                  </a:cubicBezTo>
                  <a:close/>
                </a:path>
              </a:pathLst>
            </a:custGeom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362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  <a:ea typeface="+mn-ea"/>
                  <a:cs typeface="+mn-cs"/>
                  <a:sym typeface="Helvetica Neue Medium"/>
                </a:rPr>
                <a:t>IMPACTO EN MÚLTIPLES DIMENSIONES DEL BIENESTAR</a:t>
              </a:r>
            </a:p>
          </p:txBody>
        </p:sp>
        <p:sp>
          <p:nvSpPr>
            <p:cNvPr id="14" name="Rectángulo 14">
              <a:extLst>
                <a:ext uri="{FF2B5EF4-FFF2-40B4-BE49-F238E27FC236}">
                  <a16:creationId xmlns:a16="http://schemas.microsoft.com/office/drawing/2014/main" id="{57AFAA24-BC06-5D26-24D8-43C54AADBDEF}"/>
                </a:ext>
              </a:extLst>
            </p:cNvPr>
            <p:cNvSpPr/>
            <p:nvPr/>
          </p:nvSpPr>
          <p:spPr>
            <a:xfrm>
              <a:off x="17960150" y="8461092"/>
              <a:ext cx="4956174" cy="2708589"/>
            </a:xfrm>
            <a:custGeom>
              <a:avLst/>
              <a:gdLst>
                <a:gd name="connsiteX0" fmla="*/ 0 w 4956174"/>
                <a:gd name="connsiteY0" fmla="*/ 0 h 2708589"/>
                <a:gd name="connsiteX1" fmla="*/ 649809 w 4956174"/>
                <a:gd name="connsiteY1" fmla="*/ 0 h 2708589"/>
                <a:gd name="connsiteX2" fmla="*/ 1299619 w 4956174"/>
                <a:gd name="connsiteY2" fmla="*/ 0 h 2708589"/>
                <a:gd name="connsiteX3" fmla="*/ 1850305 w 4956174"/>
                <a:gd name="connsiteY3" fmla="*/ 0 h 2708589"/>
                <a:gd name="connsiteX4" fmla="*/ 2450553 w 4956174"/>
                <a:gd name="connsiteY4" fmla="*/ 0 h 2708589"/>
                <a:gd name="connsiteX5" fmla="*/ 2951677 w 4956174"/>
                <a:gd name="connsiteY5" fmla="*/ 0 h 2708589"/>
                <a:gd name="connsiteX6" fmla="*/ 3502363 w 4956174"/>
                <a:gd name="connsiteY6" fmla="*/ 0 h 2708589"/>
                <a:gd name="connsiteX7" fmla="*/ 4152172 w 4956174"/>
                <a:gd name="connsiteY7" fmla="*/ 0 h 2708589"/>
                <a:gd name="connsiteX8" fmla="*/ 4956174 w 4956174"/>
                <a:gd name="connsiteY8" fmla="*/ 0 h 2708589"/>
                <a:gd name="connsiteX9" fmla="*/ 4956174 w 4956174"/>
                <a:gd name="connsiteY9" fmla="*/ 568804 h 2708589"/>
                <a:gd name="connsiteX10" fmla="*/ 4956174 w 4956174"/>
                <a:gd name="connsiteY10" fmla="*/ 1056350 h 2708589"/>
                <a:gd name="connsiteX11" fmla="*/ 4956174 w 4956174"/>
                <a:gd name="connsiteY11" fmla="*/ 1570982 h 2708589"/>
                <a:gd name="connsiteX12" fmla="*/ 4956174 w 4956174"/>
                <a:gd name="connsiteY12" fmla="*/ 2112699 h 2708589"/>
                <a:gd name="connsiteX13" fmla="*/ 4956174 w 4956174"/>
                <a:gd name="connsiteY13" fmla="*/ 2708589 h 2708589"/>
                <a:gd name="connsiteX14" fmla="*/ 4306365 w 4956174"/>
                <a:gd name="connsiteY14" fmla="*/ 2708589 h 2708589"/>
                <a:gd name="connsiteX15" fmla="*/ 3755679 w 4956174"/>
                <a:gd name="connsiteY15" fmla="*/ 2708589 h 2708589"/>
                <a:gd name="connsiteX16" fmla="*/ 3204993 w 4956174"/>
                <a:gd name="connsiteY16" fmla="*/ 2708589 h 2708589"/>
                <a:gd name="connsiteX17" fmla="*/ 2654307 w 4956174"/>
                <a:gd name="connsiteY17" fmla="*/ 2708589 h 2708589"/>
                <a:gd name="connsiteX18" fmla="*/ 2103621 w 4956174"/>
                <a:gd name="connsiteY18" fmla="*/ 2708589 h 2708589"/>
                <a:gd name="connsiteX19" fmla="*/ 1602496 w 4956174"/>
                <a:gd name="connsiteY19" fmla="*/ 2708589 h 2708589"/>
                <a:gd name="connsiteX20" fmla="*/ 1002249 w 4956174"/>
                <a:gd name="connsiteY20" fmla="*/ 2708589 h 2708589"/>
                <a:gd name="connsiteX21" fmla="*/ 0 w 4956174"/>
                <a:gd name="connsiteY21" fmla="*/ 2708589 h 2708589"/>
                <a:gd name="connsiteX22" fmla="*/ 0 w 4956174"/>
                <a:gd name="connsiteY22" fmla="*/ 2112699 h 2708589"/>
                <a:gd name="connsiteX23" fmla="*/ 0 w 4956174"/>
                <a:gd name="connsiteY23" fmla="*/ 1543896 h 2708589"/>
                <a:gd name="connsiteX24" fmla="*/ 0 w 4956174"/>
                <a:gd name="connsiteY24" fmla="*/ 948006 h 2708589"/>
                <a:gd name="connsiteX25" fmla="*/ 0 w 4956174"/>
                <a:gd name="connsiteY25" fmla="*/ 0 h 270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56174" h="2708589" fill="none" extrusionOk="0">
                  <a:moveTo>
                    <a:pt x="0" y="0"/>
                  </a:moveTo>
                  <a:cubicBezTo>
                    <a:pt x="282697" y="-52351"/>
                    <a:pt x="387257" y="3425"/>
                    <a:pt x="649809" y="0"/>
                  </a:cubicBezTo>
                  <a:cubicBezTo>
                    <a:pt x="912361" y="-3425"/>
                    <a:pt x="1132408" y="18631"/>
                    <a:pt x="1299619" y="0"/>
                  </a:cubicBezTo>
                  <a:cubicBezTo>
                    <a:pt x="1466830" y="-18631"/>
                    <a:pt x="1605398" y="46630"/>
                    <a:pt x="1850305" y="0"/>
                  </a:cubicBezTo>
                  <a:cubicBezTo>
                    <a:pt x="2095212" y="-46630"/>
                    <a:pt x="2179263" y="62668"/>
                    <a:pt x="2450553" y="0"/>
                  </a:cubicBezTo>
                  <a:cubicBezTo>
                    <a:pt x="2721843" y="-62668"/>
                    <a:pt x="2807822" y="43812"/>
                    <a:pt x="2951677" y="0"/>
                  </a:cubicBezTo>
                  <a:cubicBezTo>
                    <a:pt x="3095532" y="-43812"/>
                    <a:pt x="3250351" y="14688"/>
                    <a:pt x="3502363" y="0"/>
                  </a:cubicBezTo>
                  <a:cubicBezTo>
                    <a:pt x="3754375" y="-14688"/>
                    <a:pt x="3846624" y="26148"/>
                    <a:pt x="4152172" y="0"/>
                  </a:cubicBezTo>
                  <a:cubicBezTo>
                    <a:pt x="4457720" y="-26148"/>
                    <a:pt x="4587473" y="92413"/>
                    <a:pt x="4956174" y="0"/>
                  </a:cubicBezTo>
                  <a:cubicBezTo>
                    <a:pt x="5010837" y="134677"/>
                    <a:pt x="4906171" y="349430"/>
                    <a:pt x="4956174" y="568804"/>
                  </a:cubicBezTo>
                  <a:cubicBezTo>
                    <a:pt x="5006177" y="788178"/>
                    <a:pt x="4907750" y="847024"/>
                    <a:pt x="4956174" y="1056350"/>
                  </a:cubicBezTo>
                  <a:cubicBezTo>
                    <a:pt x="5004598" y="1265676"/>
                    <a:pt x="4916404" y="1460666"/>
                    <a:pt x="4956174" y="1570982"/>
                  </a:cubicBezTo>
                  <a:cubicBezTo>
                    <a:pt x="4995944" y="1681298"/>
                    <a:pt x="4935223" y="1986812"/>
                    <a:pt x="4956174" y="2112699"/>
                  </a:cubicBezTo>
                  <a:cubicBezTo>
                    <a:pt x="4977125" y="2238586"/>
                    <a:pt x="4917007" y="2449336"/>
                    <a:pt x="4956174" y="2708589"/>
                  </a:cubicBezTo>
                  <a:cubicBezTo>
                    <a:pt x="4815443" y="2745804"/>
                    <a:pt x="4508419" y="2652538"/>
                    <a:pt x="4306365" y="2708589"/>
                  </a:cubicBezTo>
                  <a:cubicBezTo>
                    <a:pt x="4104311" y="2764640"/>
                    <a:pt x="3975399" y="2670831"/>
                    <a:pt x="3755679" y="2708589"/>
                  </a:cubicBezTo>
                  <a:cubicBezTo>
                    <a:pt x="3535959" y="2746347"/>
                    <a:pt x="3331526" y="2689315"/>
                    <a:pt x="3204993" y="2708589"/>
                  </a:cubicBezTo>
                  <a:cubicBezTo>
                    <a:pt x="3078460" y="2727863"/>
                    <a:pt x="2793494" y="2675387"/>
                    <a:pt x="2654307" y="2708589"/>
                  </a:cubicBezTo>
                  <a:cubicBezTo>
                    <a:pt x="2515120" y="2741791"/>
                    <a:pt x="2241693" y="2652037"/>
                    <a:pt x="2103621" y="2708589"/>
                  </a:cubicBezTo>
                  <a:cubicBezTo>
                    <a:pt x="1965549" y="2765141"/>
                    <a:pt x="1815310" y="2693419"/>
                    <a:pt x="1602496" y="2708589"/>
                  </a:cubicBezTo>
                  <a:cubicBezTo>
                    <a:pt x="1389683" y="2723759"/>
                    <a:pt x="1255327" y="2698994"/>
                    <a:pt x="1002249" y="2708589"/>
                  </a:cubicBezTo>
                  <a:cubicBezTo>
                    <a:pt x="749171" y="2718184"/>
                    <a:pt x="328327" y="2634891"/>
                    <a:pt x="0" y="2708589"/>
                  </a:cubicBezTo>
                  <a:cubicBezTo>
                    <a:pt x="-22118" y="2493422"/>
                    <a:pt x="30791" y="2262065"/>
                    <a:pt x="0" y="2112699"/>
                  </a:cubicBezTo>
                  <a:cubicBezTo>
                    <a:pt x="-30791" y="1963333"/>
                    <a:pt x="40962" y="1691866"/>
                    <a:pt x="0" y="1543896"/>
                  </a:cubicBezTo>
                  <a:cubicBezTo>
                    <a:pt x="-40962" y="1395926"/>
                    <a:pt x="35980" y="1226959"/>
                    <a:pt x="0" y="948006"/>
                  </a:cubicBezTo>
                  <a:cubicBezTo>
                    <a:pt x="-35980" y="669053"/>
                    <a:pt x="40258" y="310651"/>
                    <a:pt x="0" y="0"/>
                  </a:cubicBezTo>
                  <a:close/>
                </a:path>
                <a:path w="4956174" h="2708589" stroke="0" extrusionOk="0">
                  <a:moveTo>
                    <a:pt x="0" y="0"/>
                  </a:moveTo>
                  <a:cubicBezTo>
                    <a:pt x="192148" y="-27917"/>
                    <a:pt x="356189" y="11849"/>
                    <a:pt x="501124" y="0"/>
                  </a:cubicBezTo>
                  <a:cubicBezTo>
                    <a:pt x="646059" y="-11849"/>
                    <a:pt x="807166" y="31980"/>
                    <a:pt x="903125" y="0"/>
                  </a:cubicBezTo>
                  <a:cubicBezTo>
                    <a:pt x="999084" y="-31980"/>
                    <a:pt x="1243142" y="67065"/>
                    <a:pt x="1552935" y="0"/>
                  </a:cubicBezTo>
                  <a:cubicBezTo>
                    <a:pt x="1862728" y="-67065"/>
                    <a:pt x="1907026" y="45939"/>
                    <a:pt x="2054059" y="0"/>
                  </a:cubicBezTo>
                  <a:cubicBezTo>
                    <a:pt x="2201092" y="-45939"/>
                    <a:pt x="2434748" y="12697"/>
                    <a:pt x="2555183" y="0"/>
                  </a:cubicBezTo>
                  <a:cubicBezTo>
                    <a:pt x="2675618" y="-12697"/>
                    <a:pt x="2986224" y="57171"/>
                    <a:pt x="3204993" y="0"/>
                  </a:cubicBezTo>
                  <a:cubicBezTo>
                    <a:pt x="3423762" y="-57171"/>
                    <a:pt x="3479257" y="144"/>
                    <a:pt x="3656555" y="0"/>
                  </a:cubicBezTo>
                  <a:cubicBezTo>
                    <a:pt x="3833853" y="-144"/>
                    <a:pt x="4066213" y="5129"/>
                    <a:pt x="4306365" y="0"/>
                  </a:cubicBezTo>
                  <a:cubicBezTo>
                    <a:pt x="4546517" y="-5129"/>
                    <a:pt x="4696727" y="36202"/>
                    <a:pt x="4956174" y="0"/>
                  </a:cubicBezTo>
                  <a:cubicBezTo>
                    <a:pt x="4999625" y="123690"/>
                    <a:pt x="4916746" y="274994"/>
                    <a:pt x="4956174" y="541718"/>
                  </a:cubicBezTo>
                  <a:cubicBezTo>
                    <a:pt x="4995602" y="808442"/>
                    <a:pt x="4925979" y="831804"/>
                    <a:pt x="4956174" y="1083436"/>
                  </a:cubicBezTo>
                  <a:cubicBezTo>
                    <a:pt x="4986369" y="1335068"/>
                    <a:pt x="4915874" y="1523543"/>
                    <a:pt x="4956174" y="1652239"/>
                  </a:cubicBezTo>
                  <a:cubicBezTo>
                    <a:pt x="4996474" y="1780935"/>
                    <a:pt x="4904811" y="1971349"/>
                    <a:pt x="4956174" y="2112699"/>
                  </a:cubicBezTo>
                  <a:cubicBezTo>
                    <a:pt x="5007537" y="2254049"/>
                    <a:pt x="4940324" y="2554488"/>
                    <a:pt x="4956174" y="2708589"/>
                  </a:cubicBezTo>
                  <a:cubicBezTo>
                    <a:pt x="4772577" y="2740298"/>
                    <a:pt x="4675452" y="2683054"/>
                    <a:pt x="4405488" y="2708589"/>
                  </a:cubicBezTo>
                  <a:cubicBezTo>
                    <a:pt x="4135524" y="2734124"/>
                    <a:pt x="4057682" y="2677891"/>
                    <a:pt x="3854802" y="2708589"/>
                  </a:cubicBezTo>
                  <a:cubicBezTo>
                    <a:pt x="3651922" y="2739287"/>
                    <a:pt x="3417809" y="2639798"/>
                    <a:pt x="3204993" y="2708589"/>
                  </a:cubicBezTo>
                  <a:cubicBezTo>
                    <a:pt x="2992177" y="2777380"/>
                    <a:pt x="2921776" y="2672945"/>
                    <a:pt x="2654307" y="2708589"/>
                  </a:cubicBezTo>
                  <a:cubicBezTo>
                    <a:pt x="2386838" y="2744233"/>
                    <a:pt x="2417171" y="2683697"/>
                    <a:pt x="2252306" y="2708589"/>
                  </a:cubicBezTo>
                  <a:cubicBezTo>
                    <a:pt x="2087441" y="2733481"/>
                    <a:pt x="1954856" y="2658738"/>
                    <a:pt x="1800743" y="2708589"/>
                  </a:cubicBezTo>
                  <a:cubicBezTo>
                    <a:pt x="1646630" y="2758440"/>
                    <a:pt x="1357850" y="2634012"/>
                    <a:pt x="1150934" y="2708589"/>
                  </a:cubicBezTo>
                  <a:cubicBezTo>
                    <a:pt x="944018" y="2783166"/>
                    <a:pt x="716409" y="2664715"/>
                    <a:pt x="600248" y="2708589"/>
                  </a:cubicBezTo>
                  <a:cubicBezTo>
                    <a:pt x="484087" y="2752463"/>
                    <a:pt x="151066" y="2667336"/>
                    <a:pt x="0" y="2708589"/>
                  </a:cubicBezTo>
                  <a:cubicBezTo>
                    <a:pt x="-6516" y="2496795"/>
                    <a:pt x="25175" y="2358858"/>
                    <a:pt x="0" y="2166871"/>
                  </a:cubicBezTo>
                  <a:cubicBezTo>
                    <a:pt x="-25175" y="1974884"/>
                    <a:pt x="4046" y="1864340"/>
                    <a:pt x="0" y="1706411"/>
                  </a:cubicBezTo>
                  <a:cubicBezTo>
                    <a:pt x="-4046" y="1548482"/>
                    <a:pt x="1233" y="1440940"/>
                    <a:pt x="0" y="1245951"/>
                  </a:cubicBezTo>
                  <a:cubicBezTo>
                    <a:pt x="-1233" y="1050962"/>
                    <a:pt x="31724" y="845164"/>
                    <a:pt x="0" y="677147"/>
                  </a:cubicBezTo>
                  <a:cubicBezTo>
                    <a:pt x="-31724" y="509130"/>
                    <a:pt x="16186" y="250842"/>
                    <a:pt x="0" y="0"/>
                  </a:cubicBezTo>
                  <a:close/>
                </a:path>
              </a:pathLst>
            </a:custGeom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3628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  <a:ea typeface="+mn-ea"/>
                  <a:cs typeface="+mn-cs"/>
                  <a:sym typeface="Helvetica Neue Medium"/>
                </a:rPr>
                <a:t>IMPACTO EN EL EJERCICIO DE OTROS DERECHOS</a:t>
              </a:r>
            </a:p>
            <a:p>
              <a:pPr algn="ctr" defTabSz="680625" rtl="0" hangingPunct="0"/>
              <a:endParaRPr lang="es-ES" sz="3628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15" name="Imagen 16">
            <a:extLst>
              <a:ext uri="{FF2B5EF4-FFF2-40B4-BE49-F238E27FC236}">
                <a16:creationId xmlns:a16="http://schemas.microsoft.com/office/drawing/2014/main" id="{46401F43-E58B-9765-E2BE-620C5C2EC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5"/>
          <a:stretch/>
        </p:blipFill>
        <p:spPr>
          <a:xfrm>
            <a:off x="2281918" y="5442744"/>
            <a:ext cx="2538937" cy="24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B88DF-2C93-E7D0-8A5C-E1DF338A1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2393091-29DA-95AE-66DD-E5FD9AB01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2717" y="2609725"/>
            <a:ext cx="185142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4000" b="1" spc="-10" dirty="0">
                <a:solidFill>
                  <a:srgbClr val="000000"/>
                </a:solidFill>
              </a:rPr>
              <a:t>La importancia de la vivienda y el entorno para niños, niñas y adolescentes</a:t>
            </a:r>
            <a:endParaRPr sz="4000" b="1" spc="-1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D76B5-0D14-1870-C438-EE792AB9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242591"/>
            <a:ext cx="7715852" cy="80790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5754D6-A965-15BD-0689-F5C9D9D6A0D3}"/>
              </a:ext>
            </a:extLst>
          </p:cNvPr>
          <p:cNvSpPr txBox="1"/>
          <p:nvPr/>
        </p:nvSpPr>
        <p:spPr>
          <a:xfrm>
            <a:off x="9442450" y="3598180"/>
            <a:ext cx="9367254" cy="2114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2638" b="1" dirty="0">
                <a:solidFill>
                  <a:srgbClr val="F5A625"/>
                </a:solidFill>
                <a:latin typeface="Outfit"/>
                <a:sym typeface="Helvetica Neue"/>
              </a:rPr>
              <a:t>SALUD FÍSICA</a:t>
            </a:r>
          </a:p>
          <a:p>
            <a:pPr algn="ctr" defTabSz="680625" rtl="0" hangingPunct="0"/>
            <a:r>
              <a:rPr lang="es-ES" sz="2638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Numerosos problemas que pueden afectar la salud. Problemas de carácter respiratorio, desnutrición y retraso del crecimiento, mayor vulnerabilidad ante procesos infecciosos, mayores riesgos de incendio o intoxicación. </a:t>
            </a:r>
            <a:endParaRPr lang="es-ES" sz="2638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36F6B4F3-0755-AC3E-BBB7-8C97678ED19F}"/>
              </a:ext>
            </a:extLst>
          </p:cNvPr>
          <p:cNvSpPr txBox="1"/>
          <p:nvPr/>
        </p:nvSpPr>
        <p:spPr>
          <a:xfrm>
            <a:off x="9545204" y="6207954"/>
            <a:ext cx="9367254" cy="2495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2474" b="1" dirty="0">
                <a:solidFill>
                  <a:srgbClr val="004741"/>
                </a:solidFill>
                <a:latin typeface="Outfit"/>
                <a:sym typeface="Helvetica Neue"/>
              </a:rPr>
              <a:t>BIENESTAR PSICOSOCIAL</a:t>
            </a:r>
          </a:p>
          <a:p>
            <a:pPr marL="376961" indent="-376961" algn="ctr" defTabSz="680625" rtl="0" hangingPunct="0">
              <a:buFontTx/>
              <a:buChar char="-"/>
            </a:pPr>
            <a:r>
              <a:rPr lang="es-ES" sz="2638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  <a:sym typeface="Helvetica Neue"/>
              </a:rPr>
              <a:t>Derivados de la convivencia en entornos de hacinamiento y la estigmatización por habitar en construcciones de mala calidad o en asentamientos irregulares.</a:t>
            </a:r>
          </a:p>
          <a:p>
            <a:pPr marL="376961" indent="-376961" algn="ctr" defTabSz="680625" rtl="0" hangingPunct="0">
              <a:buFontTx/>
              <a:buChar char="-"/>
            </a:pPr>
            <a:r>
              <a:rPr lang="es-ES" sz="2638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Generados por la incertidumbre ante no poder hacer frente al sostén económico de la vivienda. </a:t>
            </a:r>
            <a:endParaRPr lang="es-ES" sz="2638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C9134A-19B5-D90E-1991-FC7282A3FDA2}"/>
              </a:ext>
            </a:extLst>
          </p:cNvPr>
          <p:cNvSpPr txBox="1"/>
          <p:nvPr/>
        </p:nvSpPr>
        <p:spPr>
          <a:xfrm>
            <a:off x="9545204" y="9127326"/>
            <a:ext cx="9367254" cy="168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algn="ctr" defTabSz="680625" rtl="0" hangingPunct="0"/>
            <a:r>
              <a:rPr lang="es-ES" sz="2474" b="1" dirty="0">
                <a:solidFill>
                  <a:srgbClr val="EB6209"/>
                </a:solidFill>
                <a:latin typeface="Outfit"/>
              </a:rPr>
              <a:t>EDUCACIÓN</a:t>
            </a:r>
          </a:p>
          <a:p>
            <a:pPr algn="ctr" defTabSz="680625" rtl="0" hangingPunct="0"/>
            <a:r>
              <a:rPr lang="es-ES" sz="2638" dirty="0">
                <a:solidFill>
                  <a:schemeClr val="tx1">
                    <a:lumMod val="65000"/>
                    <a:lumOff val="35000"/>
                  </a:schemeClr>
                </a:solidFill>
                <a:latin typeface="Outfit"/>
              </a:rPr>
              <a:t>Falta de espacio para concentrarse, falta de acceso a recursos básicos (material escolar, luz, temperatura)-.Amenaza al desarrollo escolar con impacto en logros educativos y futura inserción laboral. </a:t>
            </a:r>
            <a:endParaRPr lang="es-ES" sz="2638" dirty="0">
              <a:solidFill>
                <a:schemeClr val="tx1">
                  <a:lumMod val="65000"/>
                  <a:lumOff val="35000"/>
                </a:schemeClr>
              </a:solidFill>
              <a:latin typeface="Outfi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681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D6423-4B57-66FC-CB40-A5988E49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5A20610-F30F-34B8-70BB-82A2E19D0F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  <a:latin typeface="Trebuchet MS"/>
                <a:cs typeface="Trebuchet MS"/>
              </a:rPr>
              <a:t>La pobreza infantil duplica la de las personas adultas</a:t>
            </a:r>
            <a:endParaRPr sz="4000" b="1" spc="-10" dirty="0">
              <a:solidFill>
                <a:srgbClr val="000000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4633E1B-F979-48DF-6F42-EFEB7D76BFD9}"/>
              </a:ext>
            </a:extLst>
          </p:cNvPr>
          <p:cNvSpPr txBox="1"/>
          <p:nvPr/>
        </p:nvSpPr>
        <p:spPr>
          <a:xfrm>
            <a:off x="9899650" y="4150061"/>
            <a:ext cx="8915400" cy="53873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Tanto en la pobreza monetaria como multidimensional, </a:t>
            </a:r>
            <a:r>
              <a:rPr lang="es-UY" sz="2800" b="1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los hogares con niños, niñas y adolescentes presentan mayores privaciones</a:t>
            </a: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endParaRPr lang="es-UY" sz="2800" spc="75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¿Por qué?</a:t>
            </a:r>
          </a:p>
          <a:p>
            <a:pPr marL="469900" marR="5080" indent="-457200" algn="l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Más necesidades, pero no más recursos</a:t>
            </a:r>
          </a:p>
          <a:p>
            <a:pPr marL="469900" marR="5080" indent="-457200" algn="l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Más tiempo a las tareas domésticas y de cuidados, menos disponibilidad para el mercado laboral</a:t>
            </a:r>
          </a:p>
          <a:p>
            <a:pPr marL="469900" marR="5080" indent="-457200" algn="l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Insuficiente apoyo de las políticas públicas</a:t>
            </a:r>
          </a:p>
          <a:p>
            <a:pPr marL="469900" marR="5080" indent="-457200" algn="l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La vivienda juega un rol clave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4991BBB-6B75-039F-4C14-F8911D55F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335689"/>
              </p:ext>
            </p:extLst>
          </p:nvPr>
        </p:nvGraphicFramePr>
        <p:xfrm>
          <a:off x="755650" y="4150061"/>
          <a:ext cx="8382000" cy="607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676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E78B-A97D-0FE8-F388-54FD25062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0BD197-C526-3CC3-F9C3-057F3A4FC5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490" y="2682875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  <a:latin typeface="Trebuchet MS"/>
                <a:cs typeface="Trebuchet MS"/>
              </a:rPr>
              <a:t>El Índice de Pobreza Multidimensional</a:t>
            </a:r>
            <a:endParaRPr sz="4000" b="1" spc="-10" dirty="0">
              <a:solidFill>
                <a:srgbClr val="000000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51FE6A-3422-D155-F973-44D5A2B1ADDE}"/>
              </a:ext>
            </a:extLst>
          </p:cNvPr>
          <p:cNvGraphicFramePr/>
          <p:nvPr/>
        </p:nvGraphicFramePr>
        <p:xfrm>
          <a:off x="1746250" y="4177657"/>
          <a:ext cx="70104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1FFC3572-6481-20AD-BF31-4B11173C08C4}"/>
              </a:ext>
            </a:extLst>
          </p:cNvPr>
          <p:cNvSpPr txBox="1"/>
          <p:nvPr/>
        </p:nvSpPr>
        <p:spPr>
          <a:xfrm>
            <a:off x="9671050" y="5156271"/>
            <a:ext cx="8915400" cy="35105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Mide las privaciones que enfrentan los hogares en cinco dimensiones</a:t>
            </a: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endParaRPr lang="es-UY" sz="2800" spc="75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Refleja las condiciones más estructurales de la pobreza</a:t>
            </a: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endParaRPr lang="es-UY" sz="2800" spc="75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s-UY" sz="28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Incluye seis indicadores que relevan las condiciones de vivienda y servicios básicos del hogar</a:t>
            </a:r>
          </a:p>
        </p:txBody>
      </p:sp>
    </p:spTree>
    <p:extLst>
      <p:ext uri="{BB962C8B-B14F-4D97-AF65-F5344CB8AC3E}">
        <p14:creationId xmlns:p14="http://schemas.microsoft.com/office/powerpoint/2010/main" val="223450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9C29C-F143-063E-CE03-85249740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F626826-9642-067D-BBA6-30514B9E84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850" y="2517849"/>
            <a:ext cx="18057072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UY" sz="4000" b="1" spc="-10" dirty="0">
                <a:solidFill>
                  <a:srgbClr val="000000"/>
                </a:solidFill>
              </a:rPr>
              <a:t>Indicadores de vivienda y servicios básicos en el IPM</a:t>
            </a:r>
            <a:endParaRPr sz="4000" b="1" spc="-1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D4F420-B486-67FB-7B49-9E9AD55282A0}"/>
              </a:ext>
            </a:extLst>
          </p:cNvPr>
          <p:cNvGrpSpPr/>
          <p:nvPr/>
        </p:nvGrpSpPr>
        <p:grpSpPr>
          <a:xfrm>
            <a:off x="525978" y="3902075"/>
            <a:ext cx="19052143" cy="6553200"/>
            <a:chOff x="525979" y="3444875"/>
            <a:chExt cx="19052143" cy="3689516"/>
          </a:xfrm>
        </p:grpSpPr>
        <p:sp>
          <p:nvSpPr>
            <p:cNvPr id="7" name="Rectángulo: esquinas redondeadas 3">
              <a:extLst>
                <a:ext uri="{FF2B5EF4-FFF2-40B4-BE49-F238E27FC236}">
                  <a16:creationId xmlns:a16="http://schemas.microsoft.com/office/drawing/2014/main" id="{2DD3EF89-A650-B4E4-4D69-1036D307C0EC}"/>
                </a:ext>
              </a:extLst>
            </p:cNvPr>
            <p:cNvSpPr/>
            <p:nvPr/>
          </p:nvSpPr>
          <p:spPr>
            <a:xfrm>
              <a:off x="525979" y="3591356"/>
              <a:ext cx="3559074" cy="487878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968" dirty="0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HACINAMIENTO</a:t>
              </a:r>
            </a:p>
          </p:txBody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2B7301B3-5A73-0583-502F-D2F63E2B0D83}"/>
                </a:ext>
              </a:extLst>
            </p:cNvPr>
            <p:cNvSpPr/>
            <p:nvPr/>
          </p:nvSpPr>
          <p:spPr>
            <a:xfrm>
              <a:off x="531253" y="5001650"/>
              <a:ext cx="3559074" cy="487878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968" dirty="0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TENENCIA SEGURA</a:t>
              </a:r>
            </a:p>
          </p:txBody>
        </p:sp>
        <p:sp>
          <p:nvSpPr>
            <p:cNvPr id="9" name="Rectángulo: esquinas redondeadas 5">
              <a:extLst>
                <a:ext uri="{FF2B5EF4-FFF2-40B4-BE49-F238E27FC236}">
                  <a16:creationId xmlns:a16="http://schemas.microsoft.com/office/drawing/2014/main" id="{AC34B8AB-31F9-4F61-5A81-715E66C6B1D5}"/>
                </a:ext>
              </a:extLst>
            </p:cNvPr>
            <p:cNvSpPr/>
            <p:nvPr/>
          </p:nvSpPr>
          <p:spPr>
            <a:xfrm>
              <a:off x="525979" y="6411944"/>
              <a:ext cx="3559074" cy="487878"/>
            </a:xfrm>
            <a:prstGeom prst="round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80625" rtl="0" hangingPunct="0"/>
              <a:r>
                <a:rPr lang="es-ES" sz="2968" dirty="0">
                  <a:solidFill>
                    <a:schemeClr val="bg1"/>
                  </a:solidFill>
                  <a:latin typeface="Outfit"/>
                  <a:ea typeface="+mn-ea"/>
                  <a:cs typeface="+mn-cs"/>
                  <a:sym typeface="Helvetica Neue Medium"/>
                </a:rPr>
                <a:t>CALIDAD DE VIVIENDA</a:t>
              </a:r>
            </a:p>
          </p:txBody>
        </p:sp>
        <p:sp>
          <p:nvSpPr>
            <p:cNvPr id="13" name="CuadroTexto 10">
              <a:extLst>
                <a:ext uri="{FF2B5EF4-FFF2-40B4-BE49-F238E27FC236}">
                  <a16:creationId xmlns:a16="http://schemas.microsoft.com/office/drawing/2014/main" id="{DD4BCA84-F913-EE22-F8B1-140A9449942F}"/>
                </a:ext>
              </a:extLst>
            </p:cNvPr>
            <p:cNvSpPr txBox="1"/>
            <p:nvPr/>
          </p:nvSpPr>
          <p:spPr>
            <a:xfrm>
              <a:off x="4950501" y="3444875"/>
              <a:ext cx="12833896" cy="939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/>
              <a:r>
                <a:rPr lang="es-ES" sz="329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En el hogar hay más de dos personas por habitación para dormir</a:t>
              </a:r>
              <a:r>
                <a:rPr lang="es-ES" sz="263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.</a:t>
              </a:r>
            </a:p>
            <a:p>
              <a:pPr algn="ctr" defTabSz="680625" rtl="0" hangingPunct="0"/>
              <a:endParaRPr lang="es-ES" sz="2474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" name="CuadroTexto 11">
              <a:extLst>
                <a:ext uri="{FF2B5EF4-FFF2-40B4-BE49-F238E27FC236}">
                  <a16:creationId xmlns:a16="http://schemas.microsoft.com/office/drawing/2014/main" id="{2E1369DE-DA52-6B70-CC78-06E06866AC3F}"/>
                </a:ext>
              </a:extLst>
            </p:cNvPr>
            <p:cNvSpPr txBox="1"/>
            <p:nvPr/>
          </p:nvSpPr>
          <p:spPr>
            <a:xfrm>
              <a:off x="4945227" y="4469758"/>
              <a:ext cx="14627622" cy="1551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/>
              <a:r>
                <a:rPr lang="es-ES" sz="329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El hogar es propietario de la vivienda (la haya o no pagado) pero no del terreno, o es ocupante de la vivienda sin permiso del propietario, o es ocupante en relación de dependencia.</a:t>
              </a:r>
              <a:endParaRPr lang="es-ES" sz="2474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" name="CuadroTexto 17">
              <a:extLst>
                <a:ext uri="{FF2B5EF4-FFF2-40B4-BE49-F238E27FC236}">
                  <a16:creationId xmlns:a16="http://schemas.microsoft.com/office/drawing/2014/main" id="{481751CD-675D-90FB-D2D8-C4652344EA78}"/>
                </a:ext>
              </a:extLst>
            </p:cNvPr>
            <p:cNvSpPr txBox="1"/>
            <p:nvPr/>
          </p:nvSpPr>
          <p:spPr>
            <a:xfrm>
              <a:off x="4950500" y="6072729"/>
              <a:ext cx="14627622" cy="10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884" tIns="41884" rIns="41884" bIns="41884" numCol="1" spcCol="38100" rtlCol="0" anchor="ctr">
              <a:spAutoFit/>
            </a:bodyPr>
            <a:lstStyle/>
            <a:p>
              <a:pPr algn="l"/>
              <a:r>
                <a:rPr lang="es-ES" sz="329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utfit"/>
                </a:rPr>
                <a:t>El hogar vive en una vivienda que se inunda cuando llueve o que tiene peligro de derrumbe o que tiene carencias en sus materiales. </a:t>
              </a:r>
              <a:endParaRPr lang="es-ES" sz="2474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9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3f51738-d318-4883-9d64-4f0bd0ccc55e" ContentTypeId="0x0101009BA85F8052A6DA4FA3E31FF9F74C6970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283e0b-db31-4043-a2ef-b80661bf084a" xsi:nil="true"/>
    <ga975397408f43e4b84ec8e5a598e523 xmlns="ca283e0b-db31-4043-a2ef-b80661bf084a">
      <Terms xmlns="http://schemas.microsoft.com/office/infopath/2007/PartnerControls"/>
    </ga975397408f43e4b84ec8e5a598e523>
    <k8c968e8c72a4eda96b7e8fdbe192be2 xmlns="ca283e0b-db31-4043-a2ef-b80661bf084a">
      <Terms xmlns="http://schemas.microsoft.com/office/infopath/2007/PartnerControls"/>
    </k8c968e8c72a4eda96b7e8fdbe192be2>
    <j169e817e0ee4eb8974e6fc4a2762909 xmlns="ca283e0b-db31-4043-a2ef-b80661bf084a">
      <Terms xmlns="http://schemas.microsoft.com/office/infopath/2007/PartnerControls"/>
    </j169e817e0ee4eb8974e6fc4a2762909>
    <DateTransmittedEmail xmlns="ca283e0b-db31-4043-a2ef-b80661bf084a" xsi:nil="true"/>
    <ContentStatus xmlns="ca283e0b-db31-4043-a2ef-b80661bf084a" xsi:nil="true"/>
    <SenderEmail xmlns="ca283e0b-db31-4043-a2ef-b80661bf084a" xsi:nil="true"/>
    <ContentLanguage xmlns="ca283e0b-db31-4043-a2ef-b80661bf084a" xsi:nil="true"/>
    <j048a4f9aaad4a8990a1d5e5f53cb451 xmlns="ca283e0b-db31-4043-a2ef-b80661bf084a">
      <Terms xmlns="http://schemas.microsoft.com/office/infopath/2007/PartnerControls"/>
    </j048a4f9aaad4a8990a1d5e5f53cb451>
    <h6a71f3e574e4344bc34f3fc9dd20054 xmlns="ca283e0b-db31-4043-a2ef-b80661bf084a">
      <Terms xmlns="http://schemas.microsoft.com/office/infopath/2007/PartnerControls"/>
    </h6a71f3e574e4344bc34f3fc9dd20054>
    <CategoryDescription xmlns="http://schemas.microsoft.com/sharepoint.v3" xsi:nil="true"/>
    <RecipientsEmail xmlns="ca283e0b-db31-4043-a2ef-b80661bf084a" xsi:nil="true"/>
    <mda26ace941f4791a7314a339fee829c xmlns="ca283e0b-db31-4043-a2ef-b80661bf084a">
      <Terms xmlns="http://schemas.microsoft.com/office/infopath/2007/PartnerControls"/>
    </mda26ace941f4791a7314a339fee829c>
    <WrittenBy xmlns="ca283e0b-db31-4043-a2ef-b80661bf084a">
      <UserInfo>
        <DisplayName/>
        <AccountId xsi:nil="true"/>
        <AccountType/>
      </UserInfo>
    </Written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D05B9B26FA4FD146ABF024FEEDCFF168" ma:contentTypeVersion="3" ma:contentTypeDescription="" ma:contentTypeScope="" ma:versionID="f6b2ceeaf6652662344a27d6303fa15b">
  <xsd:schema xmlns:xsd="http://www.w3.org/2001/XMLSchema" xmlns:xs="http://www.w3.org/2001/XMLSchema" xmlns:p="http://schemas.microsoft.com/office/2006/metadata/properties" xmlns:ns2="ca283e0b-db31-4043-a2ef-b80661bf084a" xmlns:ns3="http://schemas.microsoft.com/sharepoint.v3" targetNamespace="http://schemas.microsoft.com/office/2006/metadata/properties" ma:root="true" ma:fieldsID="a5c28e37b3638bb6bfb402688d7eb8ee" ns2:_="" ns3:_="">
    <xsd:import namespace="ca283e0b-db31-4043-a2ef-b80661bf084a"/>
    <xsd:import namespace="http://schemas.microsoft.com/sharepoint.v3"/>
    <xsd:element name="properties">
      <xsd:complexType>
        <xsd:sequence>
          <xsd:element name="documentManagement">
            <xsd:complexType>
              <xsd:all>
                <xsd:element ref="ns2:WrittenBy" minOccurs="0"/>
                <xsd:element ref="ns2:ContentLanguage" minOccurs="0"/>
                <xsd:element ref="ns3:CategoryDescription" minOccurs="0"/>
                <xsd:element ref="ns2:RecipientsEmail" minOccurs="0"/>
                <xsd:element ref="ns2:SenderEmail" minOccurs="0"/>
                <xsd:element ref="ns2:DateTransmittedEmail" minOccurs="0"/>
                <xsd:element ref="ns2:k8c968e8c72a4eda96b7e8fdbe192be2" minOccurs="0"/>
                <xsd:element ref="ns2:ga975397408f43e4b84ec8e5a598e523" minOccurs="0"/>
                <xsd:element ref="ns2:mda26ace941f4791a7314a339fee829c" minOccurs="0"/>
                <xsd:element ref="ns2:TaxCatchAllLabel" minOccurs="0"/>
                <xsd:element ref="ns2:TaxCatchAll" minOccurs="0"/>
                <xsd:element ref="ns2:h6a71f3e574e4344bc34f3fc9dd20054" minOccurs="0"/>
                <xsd:element ref="ns2:ContentStatus" minOccurs="0"/>
                <xsd:element ref="ns2:j169e817e0ee4eb8974e6fc4a2762909" minOccurs="0"/>
                <xsd:element ref="ns2:j048a4f9aaad4a8990a1d5e5f53cb45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WrittenBy" ma:index="3" nillable="true" ma:displayName="Written By" ma:description="‘Written By’ is auto-completed with the name of the uploader, but can be edited if you are uploading on behalf of someone else." ma:list="UserInfo" ma:SharePointGroup="0" ma:internalName="Written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Language" ma:index="4" nillable="true" ma:displayName="Content Language *" ma:format="RadioButtons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RecipientsEmail" ma:index="9" nillable="true" ma:displayName="Recipients (email)" ma:hidden="true" ma:internalName="RecipientsEmail" ma:readOnly="false">
      <xsd:simpleType>
        <xsd:restriction base="dms:Text">
          <xsd:maxLength value="255"/>
        </xsd:restriction>
      </xsd:simpleType>
    </xsd:element>
    <xsd:element name="SenderEmail" ma:index="10" nillable="true" ma:displayName="Sender (email)" ma:hidden="true" ma:internalName="SenderEmail" ma:readOnly="false">
      <xsd:simpleType>
        <xsd:restriction base="dms:Text">
          <xsd:maxLength value="255"/>
        </xsd:restriction>
      </xsd:simpleType>
    </xsd:element>
    <xsd:element name="DateTransmittedEmail" ma:index="11" nillable="true" ma:displayName="Date transmitted (email)" ma:format="DateTime" ma:hidden="true" ma:internalName="DateTransmittedEmail" ma:readOnly="false">
      <xsd:simpleType>
        <xsd:restriction base="dms:DateTime"/>
      </xsd:simpleType>
    </xsd:element>
    <xsd:element name="k8c968e8c72a4eda96b7e8fdbe192be2" ma:index="12" nillable="true" ma:taxonomy="true" ma:internalName="k8c968e8c72a4eda96b7e8fdbe192be2" ma:taxonomyFieldName="GeographicScope" ma:displayName="Geographic Scope" ma:default="" ma:fieldId="{48c968e8-c72a-4eda-96b7-e8fdbe192be2}" ma:taxonomyMulti="true" ma:sspId="73f51738-d318-4883-9d64-4f0bd0ccc55e" ma:termSetId="0a00fedf-defc-4fe3-a3bf-9929b29a6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6" nillable="true" ma:taxonomy="true" ma:internalName="ga975397408f43e4b84ec8e5a598e523" ma:taxonomyFieldName="OfficeDivision" ma:displayName="Office/Division *" ma:readOnly="false" ma:default="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a26ace941f4791a7314a339fee829c" ma:index="17" nillable="true" ma:taxonomy="true" ma:internalName="mda26ace941f4791a7314a339fee829c" ma:taxonomyFieldName="DocumentType" ma:displayName="Document Type *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840979d2-1ed7-4c44-bd95-3dcf58e4da3d}" ma:internalName="TaxCatchAllLabel" ma:readOnly="true" ma:showField="CatchAllDataLabel" ma:web="dc79577b-2770-4f48-9980-21e7fbde51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2" nillable="true" ma:displayName="Taxonomy Catch All Column" ma:hidden="true" ma:list="{840979d2-1ed7-4c44-bd95-3dcf58e4da3d}" ma:internalName="TaxCatchAll" ma:showField="CatchAllData" ma:web="dc79577b-2770-4f48-9980-21e7fbde51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6a71f3e574e4344bc34f3fc9dd20054" ma:index="23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Status" ma:index="25" nillable="true" ma:displayName="Content Status" ma:description="Optional column to indicate document status: no status, draft, final or expired.​" ma:format="RadioButtons" ma:internalName="ContentStatus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  <xsd:element name="j169e817e0ee4eb8974e6fc4a2762909" ma:index="26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48a4f9aaad4a8990a1d5e5f53cb451" ma:index="28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internalName="Category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4BD3C-2FA1-450E-9601-DB7ACB021C83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B683F87B-ECAE-4B37-BC80-CAE87D3B0151}">
  <ds:schemaRefs>
    <ds:schemaRef ds:uri="http://purl.org/dc/terms/"/>
    <ds:schemaRef ds:uri="http://schemas.microsoft.com/office/infopath/2007/PartnerControls"/>
    <ds:schemaRef ds:uri="http://schemas.microsoft.com/sharepoint.v3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ca283e0b-db31-4043-a2ef-b80661bf084a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9F11CC0-F58D-4288-B3C6-8C92C872D84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04C112A-B876-4967-B123-CF107C2EE3CF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31DE1113-6343-47AE-A225-54843BFEF6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283e0b-db31-4043-a2ef-b80661bf084a"/>
    <ds:schemaRef ds:uri="http://schemas.microsoft.com/sharepoint.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2885</Words>
  <Application>Microsoft Office PowerPoint</Application>
  <PresentationFormat>Custom</PresentationFormat>
  <Paragraphs>257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Helvetica Neue</vt:lpstr>
      <vt:lpstr>Helvetica Neue Medium</vt:lpstr>
      <vt:lpstr>Outfit</vt:lpstr>
      <vt:lpstr>Outfit Light</vt:lpstr>
      <vt:lpstr>Tahoma</vt:lpstr>
      <vt:lpstr>Trebuchet MS</vt:lpstr>
      <vt:lpstr>Univers LT Std 45 Light</vt:lpstr>
      <vt:lpstr>Univers LT Std 65 Bold</vt:lpstr>
      <vt:lpstr>Office Theme</vt:lpstr>
      <vt:lpstr>21_BasicWhite</vt:lpstr>
      <vt:lpstr>Infancia y vivienda: Prioridades para una agenda nacional</vt:lpstr>
      <vt:lpstr>PowerPoint Presentation</vt:lpstr>
      <vt:lpstr>PowerPoint Presentation</vt:lpstr>
      <vt:lpstr>Estructura</vt:lpstr>
      <vt:lpstr>La importancia de la vivienda y el entorno para niños, niñas y adolescentes</vt:lpstr>
      <vt:lpstr>La importancia de la vivienda y el entorno para niños, niñas y adolescentes</vt:lpstr>
      <vt:lpstr>La pobreza infantil duplica la de las personas adultas</vt:lpstr>
      <vt:lpstr>El Índice de Pobreza Multidimensional</vt:lpstr>
      <vt:lpstr>Indicadores de vivienda y servicios básicos en el IPM</vt:lpstr>
      <vt:lpstr>Indicadores de vivienda y servicios básicos en el IPM</vt:lpstr>
      <vt:lpstr>La situación de los niños, niñas y adolescentes en Uruguay: indicadores en privaciones de vivienda </vt:lpstr>
      <vt:lpstr>La situación de los niños, niñas y adolescentes en Uruguay: indicadores en privaciones de vivienda </vt:lpstr>
      <vt:lpstr>La situación de los niños, niñas y adolescentes en Uruguay más allá de la Encuesta Continua de Hogares</vt:lpstr>
      <vt:lpstr>La situación de los niños, niñas y adolescentes en Uruguay: indicadores en privaciones de vivienda  </vt:lpstr>
      <vt:lpstr>Además de la vivienda, también importa el entorno</vt:lpstr>
      <vt:lpstr>Además de la vivienda, también importa el entorno</vt:lpstr>
      <vt:lpstr>Además de la vivienda, también importa el entorno</vt:lpstr>
      <vt:lpstr>PowerPoint Presentation</vt:lpstr>
      <vt:lpstr>Las políticas de vivienda en Uruguay y su relación con la infancia </vt:lpstr>
      <vt:lpstr>Las políticas de vivienda en Uruguay y su relación con la infancia </vt:lpstr>
      <vt:lpstr>Las políticas de vivienda en Uruguay y su relación con la infancia </vt:lpstr>
      <vt:lpstr>PowerPoint Presentation</vt:lpstr>
      <vt:lpstr>Las políticas de vivienda en Uruguay y su relación con la infancia </vt:lpstr>
      <vt:lpstr>Las políticas de vivienda en Uruguay y su relación con la infancia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Unicef CCU</dc:title>
  <cp:lastModifiedBy>Agustin Greif</cp:lastModifiedBy>
  <cp:revision>2</cp:revision>
  <dcterms:created xsi:type="dcterms:W3CDTF">2025-08-28T12:57:14Z</dcterms:created>
  <dcterms:modified xsi:type="dcterms:W3CDTF">2025-08-28T20:14:54Z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2025-08-28T00:00:00Z</vt:filetime>
  </property>
  <property fmtid="{D5CDD505-2E9C-101B-9397-08002B2CF9AE}" pid="3" name="Creator">
    <vt:lpwstr>Keynote</vt:lpwstr>
  </property>
  <property fmtid="{D5CDD505-2E9C-101B-9397-08002B2CF9AE}" pid="4" name="LastSaved">
    <vt:filetime>2025-08-28T00:00:00Z</vt:filetime>
  </property>
  <property fmtid="{D5CDD505-2E9C-101B-9397-08002B2CF9AE}" pid="5" name="Producer">
    <vt:lpwstr>macOS Versión 14.7.5 (Compilación 23H527) Quartz PDFContext</vt:lpwstr>
  </property>
  <property fmtid="{D5CDD505-2E9C-101B-9397-08002B2CF9AE}" pid="6" name="ContentTypeId">
    <vt:lpwstr>0x0101009BA85F8052A6DA4FA3E31FF9F74C697000D05B9B26FA4FD146ABF024FEEDCFF168</vt:lpwstr>
  </property>
  <property fmtid="{D5CDD505-2E9C-101B-9397-08002B2CF9AE}" pid="7" name="CriticalForLongTermRetention">
    <vt:lpwstr/>
  </property>
  <property fmtid="{D5CDD505-2E9C-101B-9397-08002B2CF9AE}" pid="8" name="SystemDTAC">
    <vt:lpwstr/>
  </property>
  <property fmtid="{D5CDD505-2E9C-101B-9397-08002B2CF9AE}" pid="9" name="lcf76f155ced4ddcb4097134ff3c332f">
    <vt:lpwstr/>
  </property>
  <property fmtid="{D5CDD505-2E9C-101B-9397-08002B2CF9AE}" pid="10" name="OfficeDivision">
    <vt:lpwstr/>
  </property>
  <property fmtid="{D5CDD505-2E9C-101B-9397-08002B2CF9AE}" pid="11" name="Topic">
    <vt:lpwstr/>
  </property>
  <property fmtid="{D5CDD505-2E9C-101B-9397-08002B2CF9AE}" pid="12" name="MediaServiceImageTags">
    <vt:lpwstr/>
  </property>
  <property fmtid="{D5CDD505-2E9C-101B-9397-08002B2CF9AE}" pid="13" name="GeographicScope">
    <vt:lpwstr/>
  </property>
  <property fmtid="{D5CDD505-2E9C-101B-9397-08002B2CF9AE}" pid="14" name="DocumentType">
    <vt:lpwstr/>
  </property>
</Properties>
</file>