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3004800" cy="9753600"/>
  <p:notesSz cx="6858000" cy="9144000"/>
  <p:embeddedFontLst>
    <p:embeddedFont>
      <p:font typeface="Helvetica Neue" panose="02000A030500000900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7kqAO49EAy/1d/Eatv1AtPQ96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541" y="4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71314cf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71314cf4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471314cf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6471314cf4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47e548f9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47e548f9d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47e548f9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647e548f9d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647e548f9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647e548f9d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47e548f9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47e548f9d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47e548f9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647e548f9d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7e548f9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7e548f9d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71314cf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71314cf4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471314c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471314cf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body" idx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Helvetica Neue"/>
              <a:buNone/>
              <a:defRPr sz="2304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2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sldNum" idx="1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2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/>
            </a:lvl2pPr>
            <a:lvl3pPr marL="1371600" lvl="2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/>
            </a:lvl3pPr>
            <a:lvl4pPr marL="1828800" lvl="3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/>
            </a:lvl4pPr>
            <a:lvl5pPr marL="2286000" lvl="4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body" idx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>
            <a:spLocks noGrp="1"/>
          </p:cNvSpPr>
          <p:nvPr>
            <p:ph type="body" idx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body" idx="2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Helvetica Neue"/>
              <a:buNone/>
              <a:defRPr sz="176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Helvetica Neue"/>
              <a:buNone/>
              <a:defRPr sz="176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Helvetica Neue"/>
              <a:buNone/>
              <a:defRPr sz="176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Helvetica Neue"/>
              <a:buNone/>
              <a:defRPr sz="176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Helvetica Neue"/>
              <a:buNone/>
              <a:defRPr sz="17600" b="1"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body" idx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2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Helvetica Neue"/>
              <a:buNone/>
              <a:defRPr sz="2304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>
            <a:spLocks noGrp="1"/>
          </p:cNvSpPr>
          <p:nvPr>
            <p:ph type="pic" idx="2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2"/>
          <p:cNvSpPr>
            <a:spLocks noGrp="1"/>
          </p:cNvSpPr>
          <p:nvPr>
            <p:ph type="pic" idx="3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42"/>
          <p:cNvSpPr>
            <a:spLocks noGrp="1"/>
          </p:cNvSpPr>
          <p:nvPr>
            <p:ph type="pic" idx="4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3"/>
          <p:cNvSpPr>
            <a:spLocks noGrp="1"/>
          </p:cNvSpPr>
          <p:nvPr>
            <p:ph type="pic" idx="2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">
  <p:cSld name="Título y f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>
            <a:spLocks noGrp="1"/>
          </p:cNvSpPr>
          <p:nvPr>
            <p:ph type="pic" idx="2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3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Helvetica Neue"/>
              <a:buNone/>
              <a:defRPr sz="2304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ldNum" idx="1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>
            <a:spLocks noGrp="1"/>
          </p:cNvSpPr>
          <p:nvPr>
            <p:ph type="pic" idx="2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title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body" idx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2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>
            <a:spLocks noGrp="1"/>
          </p:cNvSpPr>
          <p:nvPr>
            <p:ph type="pic" idx="2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body" idx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96"/>
              <a:buFont typeface="Helvetica Neue"/>
              <a:buNone/>
              <a:defRPr sz="3496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3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400" lvl="1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body" idx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462915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62915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62914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62914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62914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62914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62914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62914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62915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sldNum" idx="1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g36471314cf4_0_24"/>
          <p:cNvGrpSpPr/>
          <p:nvPr/>
        </p:nvGrpSpPr>
        <p:grpSpPr>
          <a:xfrm>
            <a:off x="5" y="411150"/>
            <a:ext cx="13204307" cy="8931309"/>
            <a:chOff x="225350" y="509452"/>
            <a:chExt cx="6616379" cy="4475276"/>
          </a:xfrm>
        </p:grpSpPr>
        <p:pic>
          <p:nvPicPr>
            <p:cNvPr id="77" name="Google Shape;77;g36471314cf4_0_24" title="Captura de pantalla 2025-06-20 a la(s) 11.23.25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5350" y="511418"/>
              <a:ext cx="3328856" cy="4471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g36471314cf4_0_24" title="Captura de pantalla 2025-06-20 a la(s) 11.24.33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78000" y="509452"/>
              <a:ext cx="3363729" cy="44752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g36471314cf4_0_18"/>
          <p:cNvGrpSpPr/>
          <p:nvPr/>
        </p:nvGrpSpPr>
        <p:grpSpPr>
          <a:xfrm>
            <a:off x="445" y="443901"/>
            <a:ext cx="13004346" cy="8865810"/>
            <a:chOff x="152400" y="152400"/>
            <a:chExt cx="13859475" cy="9448801"/>
          </a:xfrm>
        </p:grpSpPr>
        <p:pic>
          <p:nvPicPr>
            <p:cNvPr id="143" name="Google Shape;143;g36471314cf4_0_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6814394" cy="944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g36471314cf4_0_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66801" y="152400"/>
              <a:ext cx="7045074" cy="94488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5" name="Google Shape;145;g36471314cf4_0_18"/>
          <p:cNvCxnSpPr/>
          <p:nvPr/>
        </p:nvCxnSpPr>
        <p:spPr>
          <a:xfrm flipH="1">
            <a:off x="6397675" y="412125"/>
            <a:ext cx="39300" cy="8949000"/>
          </a:xfrm>
          <a:prstGeom prst="straightConnector1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"/>
          <p:cNvGrpSpPr/>
          <p:nvPr/>
        </p:nvGrpSpPr>
        <p:grpSpPr>
          <a:xfrm>
            <a:off x="-53154" y="257266"/>
            <a:ext cx="13057953" cy="9239069"/>
            <a:chOff x="0" y="0"/>
            <a:chExt cx="13057953" cy="9239069"/>
          </a:xfrm>
        </p:grpSpPr>
        <p:pic>
          <p:nvPicPr>
            <p:cNvPr id="151" name="Google Shape;151;p1" descr="C1_4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28977" cy="9239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" descr="C1_13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28976" y="0"/>
              <a:ext cx="6528977" cy="92390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" descr="C1_3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36973"/>
            <a:ext cx="6419979" cy="908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" descr="C1_35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8028" y="236973"/>
            <a:ext cx="6419981" cy="90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0" y="276069"/>
            <a:ext cx="13004801" cy="9201463"/>
            <a:chOff x="0" y="0"/>
            <a:chExt cx="13004800" cy="9201461"/>
          </a:xfrm>
        </p:grpSpPr>
        <p:pic>
          <p:nvPicPr>
            <p:cNvPr id="164" name="Google Shape;164;p3" descr="C1_82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3" descr="C1_88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40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4"/>
          <p:cNvGrpSpPr/>
          <p:nvPr/>
        </p:nvGrpSpPr>
        <p:grpSpPr>
          <a:xfrm>
            <a:off x="100309" y="311556"/>
            <a:ext cx="12904492" cy="9130489"/>
            <a:chOff x="0" y="0"/>
            <a:chExt cx="12904491" cy="9130487"/>
          </a:xfrm>
        </p:grpSpPr>
        <p:pic>
          <p:nvPicPr>
            <p:cNvPr id="171" name="Google Shape;171;p4" descr="C1_105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452246" cy="9130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4" descr="C1_319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52245" y="0"/>
              <a:ext cx="6452246" cy="91304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5"/>
          <p:cNvGrpSpPr/>
          <p:nvPr/>
        </p:nvGrpSpPr>
        <p:grpSpPr>
          <a:xfrm>
            <a:off x="-1" y="276068"/>
            <a:ext cx="13004802" cy="9201464"/>
            <a:chOff x="-1" y="-1"/>
            <a:chExt cx="13004801" cy="9201462"/>
          </a:xfrm>
        </p:grpSpPr>
        <p:pic>
          <p:nvPicPr>
            <p:cNvPr id="178" name="Google Shape;178;p5" descr="C1_387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-1"/>
              <a:ext cx="6502401" cy="9201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5" descr="C1_464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-2" y="276069"/>
            <a:ext cx="13004803" cy="9201463"/>
            <a:chOff x="0" y="0"/>
            <a:chExt cx="13004802" cy="9201461"/>
          </a:xfrm>
        </p:grpSpPr>
        <p:pic>
          <p:nvPicPr>
            <p:cNvPr id="185" name="Google Shape;185;p6" descr="C1_736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6" descr="C1_1002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400" y="0"/>
              <a:ext cx="6502402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7" descr="C1_120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6070"/>
            <a:ext cx="6502401" cy="9201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8"/>
          <p:cNvGrpSpPr/>
          <p:nvPr/>
        </p:nvGrpSpPr>
        <p:grpSpPr>
          <a:xfrm>
            <a:off x="-2" y="276069"/>
            <a:ext cx="13004802" cy="9201463"/>
            <a:chOff x="-1" y="0"/>
            <a:chExt cx="13004801" cy="9201462"/>
          </a:xfrm>
        </p:grpSpPr>
        <p:pic>
          <p:nvPicPr>
            <p:cNvPr id="197" name="Google Shape;197;p8" descr="C2_86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6502401" cy="9201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8" descr="C2_168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9"/>
          <p:cNvGrpSpPr/>
          <p:nvPr/>
        </p:nvGrpSpPr>
        <p:grpSpPr>
          <a:xfrm>
            <a:off x="0" y="276070"/>
            <a:ext cx="13004801" cy="9201461"/>
            <a:chOff x="0" y="0"/>
            <a:chExt cx="13004800" cy="9201460"/>
          </a:xfrm>
        </p:grpSpPr>
        <p:pic>
          <p:nvPicPr>
            <p:cNvPr id="204" name="Google Shape;204;p9" descr="C2_337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9" descr="C2_635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g3647e548f9d_0_3"/>
          <p:cNvGrpSpPr/>
          <p:nvPr/>
        </p:nvGrpSpPr>
        <p:grpSpPr>
          <a:xfrm>
            <a:off x="-81959" y="325275"/>
            <a:ext cx="13004498" cy="9103047"/>
            <a:chOff x="244740" y="556506"/>
            <a:chExt cx="6323300" cy="4426260"/>
          </a:xfrm>
        </p:grpSpPr>
        <p:pic>
          <p:nvPicPr>
            <p:cNvPr id="84" name="Google Shape;84;g3647e548f9d_0_3" title="Captura de pantalla 2025-06-20 a la(s) 11.25.20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4740" y="556506"/>
              <a:ext cx="3199843" cy="4426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g3647e548f9d_0_3" title="Captura de pantalla 2025-06-20 a la(s) 11.25.35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8197" y="571146"/>
              <a:ext cx="3199842" cy="43969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0"/>
          <p:cNvGrpSpPr/>
          <p:nvPr/>
        </p:nvGrpSpPr>
        <p:grpSpPr>
          <a:xfrm>
            <a:off x="0" y="276069"/>
            <a:ext cx="13004802" cy="9201463"/>
            <a:chOff x="0" y="0"/>
            <a:chExt cx="13004800" cy="9201461"/>
          </a:xfrm>
        </p:grpSpPr>
        <p:pic>
          <p:nvPicPr>
            <p:cNvPr id="211" name="Google Shape;211;p10" descr="C2_636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0" descr="C2_667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1"/>
          <p:cNvGrpSpPr/>
          <p:nvPr/>
        </p:nvGrpSpPr>
        <p:grpSpPr>
          <a:xfrm>
            <a:off x="0" y="142056"/>
            <a:ext cx="13004802" cy="9469489"/>
            <a:chOff x="0" y="0"/>
            <a:chExt cx="13004800" cy="9469488"/>
          </a:xfrm>
        </p:grpSpPr>
        <p:pic>
          <p:nvPicPr>
            <p:cNvPr id="218" name="Google Shape;218;p11" descr="C2_739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691808" cy="9469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1" descr="C2_766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12991" y="0"/>
              <a:ext cx="6691809" cy="94694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2"/>
          <p:cNvGrpSpPr/>
          <p:nvPr/>
        </p:nvGrpSpPr>
        <p:grpSpPr>
          <a:xfrm>
            <a:off x="-4234" y="302877"/>
            <a:ext cx="13004802" cy="9147847"/>
            <a:chOff x="0" y="0"/>
            <a:chExt cx="13004801" cy="9147846"/>
          </a:xfrm>
        </p:grpSpPr>
        <p:pic>
          <p:nvPicPr>
            <p:cNvPr id="225" name="Google Shape;225;p12" descr="C2_972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464514" cy="9147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2" descr="C2_973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40286" y="0"/>
              <a:ext cx="6464515" cy="91478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13"/>
          <p:cNvGrpSpPr/>
          <p:nvPr/>
        </p:nvGrpSpPr>
        <p:grpSpPr>
          <a:xfrm>
            <a:off x="0" y="276070"/>
            <a:ext cx="13004801" cy="9201461"/>
            <a:chOff x="0" y="0"/>
            <a:chExt cx="13004800" cy="9201460"/>
          </a:xfrm>
        </p:grpSpPr>
        <p:pic>
          <p:nvPicPr>
            <p:cNvPr id="232" name="Google Shape;232;p13" descr="C2_1023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3" descr="C2_1095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4" descr="C2_120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376" y="276070"/>
            <a:ext cx="6697491" cy="947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5"/>
          <p:cNvGrpSpPr/>
          <p:nvPr/>
        </p:nvGrpSpPr>
        <p:grpSpPr>
          <a:xfrm>
            <a:off x="-1" y="287108"/>
            <a:ext cx="13004802" cy="9179385"/>
            <a:chOff x="0" y="0"/>
            <a:chExt cx="13004800" cy="9179384"/>
          </a:xfrm>
        </p:grpSpPr>
        <p:pic>
          <p:nvPicPr>
            <p:cNvPr id="244" name="Google Shape;244;p15" descr="C3_34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486800" cy="9179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5" descr="C3_88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17999" y="0"/>
              <a:ext cx="6486801" cy="91793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6"/>
          <p:cNvGrpSpPr/>
          <p:nvPr/>
        </p:nvGrpSpPr>
        <p:grpSpPr>
          <a:xfrm>
            <a:off x="0" y="276069"/>
            <a:ext cx="13004801" cy="9201463"/>
            <a:chOff x="0" y="0"/>
            <a:chExt cx="13004800" cy="9201461"/>
          </a:xfrm>
        </p:grpSpPr>
        <p:pic>
          <p:nvPicPr>
            <p:cNvPr id="251" name="Google Shape;251;p16" descr="C3_99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6" descr="C3_126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7"/>
          <p:cNvGrpSpPr/>
          <p:nvPr/>
        </p:nvGrpSpPr>
        <p:grpSpPr>
          <a:xfrm>
            <a:off x="0" y="276070"/>
            <a:ext cx="13004801" cy="9201461"/>
            <a:chOff x="0" y="0"/>
            <a:chExt cx="13004801" cy="9201460"/>
          </a:xfrm>
        </p:grpSpPr>
        <p:pic>
          <p:nvPicPr>
            <p:cNvPr id="258" name="Google Shape;258;p17" descr="C3_158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7" descr="C3_300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400" y="0"/>
              <a:ext cx="6502401" cy="92014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8"/>
          <p:cNvGrpSpPr/>
          <p:nvPr/>
        </p:nvGrpSpPr>
        <p:grpSpPr>
          <a:xfrm>
            <a:off x="0" y="294127"/>
            <a:ext cx="13004800" cy="9165347"/>
            <a:chOff x="0" y="0"/>
            <a:chExt cx="13004800" cy="9165346"/>
          </a:xfrm>
        </p:grpSpPr>
        <p:pic>
          <p:nvPicPr>
            <p:cNvPr id="265" name="Google Shape;265;p18" descr="C3_333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476879" cy="9165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8" descr="C3_445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27921" y="0"/>
              <a:ext cx="6476879" cy="91653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9"/>
          <p:cNvGrpSpPr/>
          <p:nvPr/>
        </p:nvGrpSpPr>
        <p:grpSpPr>
          <a:xfrm>
            <a:off x="0" y="276070"/>
            <a:ext cx="13004801" cy="9201461"/>
            <a:chOff x="0" y="0"/>
            <a:chExt cx="13004800" cy="9201459"/>
          </a:xfrm>
        </p:grpSpPr>
        <p:pic>
          <p:nvPicPr>
            <p:cNvPr id="272" name="Google Shape;272;p19" descr="C3_544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19" descr="C3_555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g3647e548f9d_0_9"/>
          <p:cNvGrpSpPr/>
          <p:nvPr/>
        </p:nvGrpSpPr>
        <p:grpSpPr>
          <a:xfrm>
            <a:off x="-57" y="364061"/>
            <a:ext cx="13004911" cy="9025477"/>
            <a:chOff x="200865" y="515505"/>
            <a:chExt cx="6452129" cy="4477811"/>
          </a:xfrm>
        </p:grpSpPr>
        <p:pic>
          <p:nvPicPr>
            <p:cNvPr id="91" name="Google Shape;91;g3647e548f9d_0_9" title="Captura de pantalla 2025-06-20 a la(s) 11.25.51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865" y="520833"/>
              <a:ext cx="3255055" cy="446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g3647e548f9d_0_9" title="Captura de pantalla 2025-06-20 a la(s) 11.26.11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97939" y="515505"/>
              <a:ext cx="3255055" cy="44778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0"/>
          <p:cNvGrpSpPr/>
          <p:nvPr/>
        </p:nvGrpSpPr>
        <p:grpSpPr>
          <a:xfrm>
            <a:off x="0" y="276069"/>
            <a:ext cx="13004801" cy="9201463"/>
            <a:chOff x="0" y="0"/>
            <a:chExt cx="13004800" cy="9201461"/>
          </a:xfrm>
        </p:grpSpPr>
        <p:pic>
          <p:nvPicPr>
            <p:cNvPr id="279" name="Google Shape;279;p20" descr="C3_955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0" descr="C3_1121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1" descr="C3_112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180" y="276069"/>
            <a:ext cx="6502401" cy="920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2"/>
          <p:cNvGrpSpPr/>
          <p:nvPr/>
        </p:nvGrpSpPr>
        <p:grpSpPr>
          <a:xfrm>
            <a:off x="0" y="276070"/>
            <a:ext cx="13004801" cy="9201461"/>
            <a:chOff x="0" y="0"/>
            <a:chExt cx="13004800" cy="9201460"/>
          </a:xfrm>
        </p:grpSpPr>
        <p:pic>
          <p:nvPicPr>
            <p:cNvPr id="291" name="Google Shape;291;p22" descr="C4_92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2" descr="C4_236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3"/>
          <p:cNvGrpSpPr/>
          <p:nvPr/>
        </p:nvGrpSpPr>
        <p:grpSpPr>
          <a:xfrm>
            <a:off x="0" y="276070"/>
            <a:ext cx="13004801" cy="9201461"/>
            <a:chOff x="0" y="0"/>
            <a:chExt cx="13004800" cy="9201459"/>
          </a:xfrm>
        </p:grpSpPr>
        <p:pic>
          <p:nvPicPr>
            <p:cNvPr id="298" name="Google Shape;298;p23" descr="C4_436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3" descr="C4_647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4"/>
          <p:cNvGrpSpPr/>
          <p:nvPr/>
        </p:nvGrpSpPr>
        <p:grpSpPr>
          <a:xfrm>
            <a:off x="0" y="276069"/>
            <a:ext cx="13004801" cy="9201463"/>
            <a:chOff x="0" y="0"/>
            <a:chExt cx="13004800" cy="9201461"/>
          </a:xfrm>
        </p:grpSpPr>
        <p:pic>
          <p:nvPicPr>
            <p:cNvPr id="305" name="Google Shape;305;p24" descr="C4_677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4" descr="C4_678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40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5"/>
          <p:cNvGrpSpPr/>
          <p:nvPr/>
        </p:nvGrpSpPr>
        <p:grpSpPr>
          <a:xfrm>
            <a:off x="-2" y="316714"/>
            <a:ext cx="12889911" cy="9120172"/>
            <a:chOff x="-1" y="-1"/>
            <a:chExt cx="12889909" cy="9120170"/>
          </a:xfrm>
        </p:grpSpPr>
        <p:pic>
          <p:nvPicPr>
            <p:cNvPr id="312" name="Google Shape;312;p25" descr="C5_74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6444955" cy="912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5" descr="C5_874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44953" y="-1"/>
              <a:ext cx="6444955" cy="91201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26"/>
          <p:cNvGrpSpPr/>
          <p:nvPr/>
        </p:nvGrpSpPr>
        <p:grpSpPr>
          <a:xfrm>
            <a:off x="0" y="276069"/>
            <a:ext cx="13004801" cy="9201463"/>
            <a:chOff x="0" y="0"/>
            <a:chExt cx="13004800" cy="9201461"/>
          </a:xfrm>
        </p:grpSpPr>
        <p:pic>
          <p:nvPicPr>
            <p:cNvPr id="319" name="Google Shape;319;p26" descr="C5_1057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502400" cy="920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6" descr="C5_1073.jpe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2399" y="0"/>
              <a:ext cx="6502401" cy="9201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7" descr="C5_124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6069"/>
            <a:ext cx="6502401" cy="920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g3647e548f9d_0_12"/>
          <p:cNvGrpSpPr/>
          <p:nvPr/>
        </p:nvGrpSpPr>
        <p:grpSpPr>
          <a:xfrm>
            <a:off x="-122" y="206410"/>
            <a:ext cx="13005031" cy="9340797"/>
            <a:chOff x="361723" y="512631"/>
            <a:chExt cx="6223694" cy="4470136"/>
          </a:xfrm>
        </p:grpSpPr>
        <p:pic>
          <p:nvPicPr>
            <p:cNvPr id="98" name="Google Shape;98;g3647e548f9d_0_12" title="Captura de pantalla 2025-06-20 a la(s) 11.28.27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1723" y="512631"/>
              <a:ext cx="3199382" cy="4470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g3647e548f9d_0_12" title="Captura de pantalla 2025-06-20 a la(s) 11.28.48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59058" y="512631"/>
              <a:ext cx="3126359" cy="44701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g3647e548f9d_0_15"/>
          <p:cNvGrpSpPr/>
          <p:nvPr/>
        </p:nvGrpSpPr>
        <p:grpSpPr>
          <a:xfrm>
            <a:off x="113" y="273428"/>
            <a:ext cx="13004571" cy="9206751"/>
            <a:chOff x="390973" y="541859"/>
            <a:chExt cx="6216037" cy="4400722"/>
          </a:xfrm>
        </p:grpSpPr>
        <p:pic>
          <p:nvPicPr>
            <p:cNvPr id="105" name="Google Shape;105;g3647e548f9d_0_15" title="Captura de pantalla 2025-06-20 a la(s) 11.29.14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0973" y="541859"/>
              <a:ext cx="3109627" cy="4400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g3647e548f9d_0_15" title="Captura de pantalla 2025-06-20 a la(s) 11.29.36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94140" y="541859"/>
              <a:ext cx="3212869" cy="440072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g3647e548f9d_0_33"/>
          <p:cNvGrpSpPr/>
          <p:nvPr/>
        </p:nvGrpSpPr>
        <p:grpSpPr>
          <a:xfrm>
            <a:off x="-76" y="292277"/>
            <a:ext cx="13004970" cy="9169028"/>
            <a:chOff x="376330" y="465012"/>
            <a:chExt cx="6366247" cy="4488461"/>
          </a:xfrm>
        </p:grpSpPr>
        <p:pic>
          <p:nvPicPr>
            <p:cNvPr id="112" name="Google Shape;112;g3647e548f9d_0_33" title="Captura de pantalla 2025-06-20 a la(s) 11.29.55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6330" y="465012"/>
              <a:ext cx="3282689" cy="4488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g3647e548f9d_0_33" title="Captura de pantalla 2025-06-20 a la(s) 11.31.12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0249" y="507087"/>
              <a:ext cx="3132329" cy="44043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g3647e548f9d_0_18"/>
          <p:cNvGrpSpPr/>
          <p:nvPr/>
        </p:nvGrpSpPr>
        <p:grpSpPr>
          <a:xfrm>
            <a:off x="-22" y="325281"/>
            <a:ext cx="13004858" cy="9103047"/>
            <a:chOff x="244740" y="556506"/>
            <a:chExt cx="6323475" cy="4426260"/>
          </a:xfrm>
        </p:grpSpPr>
        <p:pic>
          <p:nvPicPr>
            <p:cNvPr id="119" name="Google Shape;119;g3647e548f9d_0_18" title="Captura de pantalla 2025-06-20 a la(s) 11.25.20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4740" y="556506"/>
              <a:ext cx="3199843" cy="4426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g3647e548f9d_0_18" title="Captura de pantalla 2025-06-20 a la(s) 11.25.35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8372" y="571146"/>
              <a:ext cx="3199842" cy="439698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1" name="Google Shape;121;g3647e548f9d_0_18"/>
          <p:cNvCxnSpPr/>
          <p:nvPr/>
        </p:nvCxnSpPr>
        <p:spPr>
          <a:xfrm>
            <a:off x="6495850" y="2767125"/>
            <a:ext cx="1884000" cy="18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g36471314cf4_0_6"/>
          <p:cNvGrpSpPr/>
          <p:nvPr/>
        </p:nvGrpSpPr>
        <p:grpSpPr>
          <a:xfrm>
            <a:off x="-100" y="334476"/>
            <a:ext cx="13005079" cy="9032105"/>
            <a:chOff x="-89" y="387244"/>
            <a:chExt cx="12928799" cy="8979129"/>
          </a:xfrm>
        </p:grpSpPr>
        <p:pic>
          <p:nvPicPr>
            <p:cNvPr id="127" name="Google Shape;127;g36471314cf4_0_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9" y="387244"/>
              <a:ext cx="7120164" cy="8979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g36471314cf4_0_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27577" y="387244"/>
              <a:ext cx="6401133" cy="89791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9" name="Google Shape;129;g36471314cf4_0_6"/>
          <p:cNvCxnSpPr/>
          <p:nvPr/>
        </p:nvCxnSpPr>
        <p:spPr>
          <a:xfrm>
            <a:off x="6517775" y="333625"/>
            <a:ext cx="0" cy="9047100"/>
          </a:xfrm>
          <a:prstGeom prst="straightConnector1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g36471314cf4_0_0"/>
          <p:cNvGrpSpPr/>
          <p:nvPr/>
        </p:nvGrpSpPr>
        <p:grpSpPr>
          <a:xfrm>
            <a:off x="-275" y="120807"/>
            <a:ext cx="13005441" cy="9456966"/>
            <a:chOff x="-275" y="176048"/>
            <a:chExt cx="12929159" cy="9401498"/>
          </a:xfrm>
        </p:grpSpPr>
        <p:pic>
          <p:nvPicPr>
            <p:cNvPr id="135" name="Google Shape;135;g36471314cf4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75" y="176048"/>
              <a:ext cx="6371716" cy="9401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g36471314cf4_0_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50593" y="176048"/>
              <a:ext cx="6578290" cy="940149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7" name="Google Shape;137;g36471314cf4_0_0"/>
          <p:cNvCxnSpPr/>
          <p:nvPr/>
        </p:nvCxnSpPr>
        <p:spPr>
          <a:xfrm>
            <a:off x="6439275" y="137375"/>
            <a:ext cx="19500" cy="9459300"/>
          </a:xfrm>
          <a:prstGeom prst="straightConnector1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Personalizado</PresentationFormat>
  <Paragraphs>0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0" baseType="lpstr">
      <vt:lpstr>Arial</vt:lpstr>
      <vt:lpstr>Helvetica Neue</vt:lpstr>
      <vt:lpstr>21_BasicWhite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Cursos</dc:creator>
  <cp:lastModifiedBy>usuario</cp:lastModifiedBy>
  <cp:revision>1</cp:revision>
  <dcterms:modified xsi:type="dcterms:W3CDTF">2025-08-19T21:05:22Z</dcterms:modified>
</cp:coreProperties>
</file>